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slides/slide20.xml" ContentType="application/vnd.openxmlformats-officedocument.presentationml.slide+xml"/>
  <Override PartName="/ppt/presentation.xml" ContentType="application/vnd.openxmlformats-officedocument.presentationml.presentation.main+xml"/>
  <Override PartName="/ppt/slides/slide18.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54.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53.xml" ContentType="application/vnd.openxmlformats-officedocument.presentationml.slideLayout+xml"/>
  <Override PartName="/ppt/slideLayouts/slideLayout55.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1.xml" ContentType="application/vnd.openxmlformats-officedocument.presentationml.slideMaster+xml"/>
  <Override PartName="/ppt/slideLayouts/slideLayout48.xml" ContentType="application/vnd.openxmlformats-officedocument.presentationml.slideLayout+xml"/>
  <Override PartName="/ppt/slideLayouts/slideLayout46.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47.xml" ContentType="application/vnd.openxmlformats-officedocument.presentationml.slideLayout+xml"/>
  <Override PartName="/ppt/slideLayouts/slideLayout21.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6.xml" ContentType="application/vnd.openxmlformats-officedocument.presentationml.slideLayout+xml"/>
  <Override PartName="/ppt/slideLayouts/slideLayout22.xml" ContentType="application/vnd.openxmlformats-officedocument.presentationml.slideLayout+xml"/>
  <Override PartName="/ppt/slideLayouts/slideLayout28.xml" ContentType="application/vnd.openxmlformats-officedocument.presentationml.slideLayout+xml"/>
  <Override PartName="/ppt/slideLayouts/slideLayout41.xml" ContentType="application/vnd.openxmlformats-officedocument.presentationml.slideLayout+xml"/>
  <Override PartName="/ppt/slideLayouts/slideLayout27.xml" ContentType="application/vnd.openxmlformats-officedocument.presentationml.slideLayout+xml"/>
  <Override PartName="/ppt/slideLayouts/slideLayout39.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slideLayouts/slideLayout31.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0.xml" ContentType="application/vnd.openxmlformats-officedocument.presentationml.slideLayout+xml"/>
  <Override PartName="/ppt/slideLayouts/slideLayout35.xml" ContentType="application/vnd.openxmlformats-officedocument.presentationml.slideLayout+xml"/>
  <Override PartName="/ppt/slideLayouts/slideLayout29.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notesMasters/notesMaster1.xml" ContentType="application/vnd.openxmlformats-officedocument.presentationml.notesMaster+xml"/>
  <Override PartName="/ppt/theme/themeOverride1.xml" ContentType="application/vnd.openxmlformats-officedocument.themeOverride+xml"/>
  <Override PartName="/ppt/theme/theme3.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heme/theme6.xml" ContentType="application/vnd.openxmlformats-officedocument.theme+xml"/>
  <Override PartName="/ppt/theme/themeOverride2.xml" ContentType="application/vnd.openxmlformats-officedocument.themeOverride+xml"/>
  <Override PartName="/ppt/charts/colors1.xml" ContentType="application/vnd.ms-office.chartcolorstyle+xml"/>
  <Override PartName="/ppt/charts/style1.xml" ContentType="application/vnd.ms-office.chartstyle+xml"/>
  <Override PartName="/ppt/charts/chart7.xml" ContentType="application/vnd.openxmlformats-officedocument.drawingml.chart+xml"/>
  <Override PartName="/ppt/charts/chart8.xml" ContentType="application/vnd.openxmlformats-officedocument.drawingml.chart+xml"/>
  <Override PartName="/ppt/charts/chart3.xml" ContentType="application/vnd.openxmlformats-officedocument.drawingml.chart+xml"/>
  <Override PartName="/ppt/charts/chart2.xml" ContentType="application/vnd.openxmlformats-officedocument.drawingml.chart+xml"/>
  <Override PartName="/ppt/charts/chart1.xml" ContentType="application/vnd.openxmlformats-officedocument.drawingml.chart+xml"/>
  <Override PartName="/ppt/charts/chart4.xml" ContentType="application/vnd.openxmlformats-officedocument.drawingml.chart+xml"/>
  <Override PartName="/ppt/charts/chart6.xml" ContentType="application/vnd.openxmlformats-officedocument.drawingml.chart+xml"/>
  <Override PartName="/ppt/charts/chart5.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05" r:id="rId1"/>
    <p:sldMasterId id="2147483648" r:id="rId2"/>
    <p:sldMasterId id="2147483685" r:id="rId3"/>
    <p:sldMasterId id="2147483726" r:id="rId4"/>
  </p:sldMasterIdLst>
  <p:notesMasterIdLst>
    <p:notesMasterId r:id="rId25"/>
  </p:notesMasterIdLst>
  <p:handoutMasterIdLst>
    <p:handoutMasterId r:id="rId26"/>
  </p:handoutMasterIdLst>
  <p:sldIdLst>
    <p:sldId id="313" r:id="rId5"/>
    <p:sldId id="331" r:id="rId6"/>
    <p:sldId id="320" r:id="rId7"/>
    <p:sldId id="329" r:id="rId8"/>
    <p:sldId id="322" r:id="rId9"/>
    <p:sldId id="326" r:id="rId10"/>
    <p:sldId id="325" r:id="rId11"/>
    <p:sldId id="327" r:id="rId12"/>
    <p:sldId id="328" r:id="rId13"/>
    <p:sldId id="324" r:id="rId14"/>
    <p:sldId id="321" r:id="rId15"/>
    <p:sldId id="317" r:id="rId16"/>
    <p:sldId id="314" r:id="rId17"/>
    <p:sldId id="315" r:id="rId18"/>
    <p:sldId id="316" r:id="rId19"/>
    <p:sldId id="318" r:id="rId20"/>
    <p:sldId id="319" r:id="rId21"/>
    <p:sldId id="330" r:id="rId22"/>
    <p:sldId id="332" r:id="rId23"/>
    <p:sldId id="333" r:id="rId24"/>
  </p:sldIdLst>
  <p:sldSz cx="12190413"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6">
          <p15:clr>
            <a:srgbClr val="A4A3A4"/>
          </p15:clr>
        </p15:guide>
        <p15:guide id="2" orient="horz" pos="979">
          <p15:clr>
            <a:srgbClr val="A4A3A4"/>
          </p15:clr>
        </p15:guide>
        <p15:guide id="3" orient="horz" pos="3996">
          <p15:clr>
            <a:srgbClr val="A4A3A4"/>
          </p15:clr>
        </p15:guide>
        <p15:guide id="4" orient="horz" pos="870">
          <p15:clr>
            <a:srgbClr val="A4A3A4"/>
          </p15:clr>
        </p15:guide>
        <p15:guide id="5" orient="horz" pos="3589">
          <p15:clr>
            <a:srgbClr val="A4A3A4"/>
          </p15:clr>
        </p15:guide>
        <p15:guide id="6" pos="4969">
          <p15:clr>
            <a:srgbClr val="A4A3A4"/>
          </p15:clr>
        </p15:guide>
        <p15:guide id="7" pos="349">
          <p15:clr>
            <a:srgbClr val="A4A3A4"/>
          </p15:clr>
        </p15:guide>
        <p15:guide id="8" pos="1440">
          <p15:clr>
            <a:srgbClr val="A4A3A4"/>
          </p15:clr>
        </p15:guide>
        <p15:guide id="9" pos="1538">
          <p15:clr>
            <a:srgbClr val="A4A3A4"/>
          </p15:clr>
        </p15:guide>
        <p15:guide id="10" pos="2616">
          <p15:clr>
            <a:srgbClr val="A4A3A4"/>
          </p15:clr>
        </p15:guide>
        <p15:guide id="11" pos="2712">
          <p15:clr>
            <a:srgbClr val="A4A3A4"/>
          </p15:clr>
        </p15:guide>
        <p15:guide id="12" pos="3798">
          <p15:clr>
            <a:srgbClr val="A4A3A4"/>
          </p15:clr>
        </p15:guide>
        <p15:guide id="13" pos="3888">
          <p15:clr>
            <a:srgbClr val="A4A3A4"/>
          </p15:clr>
        </p15:guide>
        <p15:guide id="14" pos="5058">
          <p15:clr>
            <a:srgbClr val="A4A3A4"/>
          </p15:clr>
        </p15:guide>
        <p15:guide id="15" pos="6162">
          <p15:clr>
            <a:srgbClr val="A4A3A4"/>
          </p15:clr>
        </p15:guide>
        <p15:guide id="16" pos="6246">
          <p15:clr>
            <a:srgbClr val="A4A3A4"/>
          </p15:clr>
        </p15:guide>
        <p15:guide id="17" pos="7333">
          <p15:clr>
            <a:srgbClr val="A4A3A4"/>
          </p15:clr>
        </p15:guide>
        <p15:guide id="1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919F"/>
    <a:srgbClr val="4B3E31"/>
    <a:srgbClr val="141432"/>
    <a:srgbClr val="96B4EB"/>
    <a:srgbClr val="96B4DC"/>
    <a:srgbClr val="C16B82"/>
    <a:srgbClr val="970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30"/>
  </p:normalViewPr>
  <p:slideViewPr>
    <p:cSldViewPr snapToGrid="0" snapToObjects="1" showGuides="1">
      <p:cViewPr varScale="1">
        <p:scale>
          <a:sx n="71" d="100"/>
          <a:sy n="71" d="100"/>
        </p:scale>
        <p:origin x="642" y="66"/>
      </p:cViewPr>
      <p:guideLst>
        <p:guide orient="horz" pos="276"/>
        <p:guide orient="horz" pos="979"/>
        <p:guide orient="horz" pos="3996"/>
        <p:guide orient="horz" pos="870"/>
        <p:guide orient="horz" pos="3589"/>
        <p:guide pos="4969"/>
        <p:guide pos="349"/>
        <p:guide pos="1440"/>
        <p:guide pos="1538"/>
        <p:guide pos="2616"/>
        <p:guide pos="2712"/>
        <p:guide pos="3798"/>
        <p:guide pos="3888"/>
        <p:guide pos="5058"/>
        <p:guide pos="6162"/>
        <p:guide pos="6246"/>
        <p:guide pos="7333"/>
        <p:guide/>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64" d="100"/>
          <a:sy n="64" d="100"/>
        </p:scale>
        <p:origin x="-2645"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ustomXml" Target="../customXml/item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35" Type="http://schemas.openxmlformats.org/officeDocument/2006/relationships/customXml" Target="../customXml/item4.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5"/>
          <c:order val="0"/>
          <c:tx>
            <c:strRef>
              <c:f>'[Resultater 2013.xlsx]Samlet'!$G$36</c:f>
              <c:strCache>
                <c:ptCount val="1"/>
                <c:pt idx="0">
                  <c:v>Ø1</c:v>
                </c:pt>
              </c:strCache>
            </c:strRef>
          </c:tx>
          <c:cat>
            <c:numRef>
              <c:f>'[Resultater 2013.xlsx]Samlet'!$I$2:$P$2</c:f>
              <c:numCache>
                <c:formatCode>d\-mmm</c:formatCode>
                <c:ptCount val="8"/>
                <c:pt idx="0">
                  <c:v>41780</c:v>
                </c:pt>
                <c:pt idx="1">
                  <c:v>41782</c:v>
                </c:pt>
                <c:pt idx="2">
                  <c:v>41787</c:v>
                </c:pt>
                <c:pt idx="3">
                  <c:v>41789</c:v>
                </c:pt>
                <c:pt idx="4">
                  <c:v>41793</c:v>
                </c:pt>
                <c:pt idx="5">
                  <c:v>41796</c:v>
                </c:pt>
                <c:pt idx="6">
                  <c:v>41800</c:v>
                </c:pt>
                <c:pt idx="7">
                  <c:v>41807</c:v>
                </c:pt>
              </c:numCache>
            </c:numRef>
          </c:cat>
          <c:val>
            <c:numRef>
              <c:f>'[Resultater 2013.xlsx]Samlet'!$I$36:$P$36</c:f>
              <c:numCache>
                <c:formatCode>0</c:formatCode>
                <c:ptCount val="8"/>
                <c:pt idx="0">
                  <c:v>0</c:v>
                </c:pt>
                <c:pt idx="1">
                  <c:v>0</c:v>
                </c:pt>
                <c:pt idx="2">
                  <c:v>2</c:v>
                </c:pt>
                <c:pt idx="3">
                  <c:v>8</c:v>
                </c:pt>
                <c:pt idx="4">
                  <c:v>70</c:v>
                </c:pt>
                <c:pt idx="5">
                  <c:v>90</c:v>
                </c:pt>
                <c:pt idx="6">
                  <c:v>95</c:v>
                </c:pt>
                <c:pt idx="7">
                  <c:v>95</c:v>
                </c:pt>
              </c:numCache>
            </c:numRef>
          </c:val>
          <c:smooth val="0"/>
          <c:extLst>
            <c:ext xmlns:c16="http://schemas.microsoft.com/office/drawing/2014/chart" uri="{C3380CC4-5D6E-409C-BE32-E72D297353CC}">
              <c16:uniqueId val="{00000000-73DA-4D6D-A137-A85785535E47}"/>
            </c:ext>
          </c:extLst>
        </c:ser>
        <c:ser>
          <c:idx val="7"/>
          <c:order val="1"/>
          <c:tx>
            <c:strRef>
              <c:f>'[Resultater 2013.xlsx]Samlet'!$G$38</c:f>
              <c:strCache>
                <c:ptCount val="1"/>
                <c:pt idx="0">
                  <c:v>Ø2</c:v>
                </c:pt>
              </c:strCache>
            </c:strRef>
          </c:tx>
          <c:cat>
            <c:numRef>
              <c:f>'[Resultater 2013.xlsx]Samlet'!$I$2:$P$2</c:f>
              <c:numCache>
                <c:formatCode>d\-mmm</c:formatCode>
                <c:ptCount val="8"/>
                <c:pt idx="0">
                  <c:v>41780</c:v>
                </c:pt>
                <c:pt idx="1">
                  <c:v>41782</c:v>
                </c:pt>
                <c:pt idx="2">
                  <c:v>41787</c:v>
                </c:pt>
                <c:pt idx="3">
                  <c:v>41789</c:v>
                </c:pt>
                <c:pt idx="4">
                  <c:v>41793</c:v>
                </c:pt>
                <c:pt idx="5">
                  <c:v>41796</c:v>
                </c:pt>
                <c:pt idx="6">
                  <c:v>41800</c:v>
                </c:pt>
                <c:pt idx="7">
                  <c:v>41807</c:v>
                </c:pt>
              </c:numCache>
            </c:numRef>
          </c:cat>
          <c:val>
            <c:numRef>
              <c:f>'[Resultater 2013.xlsx]Samlet'!$I$38:$P$38</c:f>
              <c:numCache>
                <c:formatCode>0</c:formatCode>
                <c:ptCount val="8"/>
                <c:pt idx="0">
                  <c:v>0</c:v>
                </c:pt>
                <c:pt idx="1">
                  <c:v>0</c:v>
                </c:pt>
                <c:pt idx="2">
                  <c:v>0</c:v>
                </c:pt>
                <c:pt idx="3">
                  <c:v>0</c:v>
                </c:pt>
                <c:pt idx="4">
                  <c:v>5</c:v>
                </c:pt>
                <c:pt idx="5">
                  <c:v>46</c:v>
                </c:pt>
                <c:pt idx="6">
                  <c:v>69</c:v>
                </c:pt>
                <c:pt idx="7">
                  <c:v>76</c:v>
                </c:pt>
              </c:numCache>
            </c:numRef>
          </c:val>
          <c:smooth val="0"/>
          <c:extLst>
            <c:ext xmlns:c16="http://schemas.microsoft.com/office/drawing/2014/chart" uri="{C3380CC4-5D6E-409C-BE32-E72D297353CC}">
              <c16:uniqueId val="{00000001-73DA-4D6D-A137-A85785535E47}"/>
            </c:ext>
          </c:extLst>
        </c:ser>
        <c:ser>
          <c:idx val="3"/>
          <c:order val="2"/>
          <c:tx>
            <c:strRef>
              <c:f>'[Resultater 2013.xlsx]Samlet'!$G$34</c:f>
              <c:strCache>
                <c:ptCount val="1"/>
                <c:pt idx="0">
                  <c:v>Ø3</c:v>
                </c:pt>
              </c:strCache>
            </c:strRef>
          </c:tx>
          <c:cat>
            <c:numRef>
              <c:f>'[Resultater 2013.xlsx]Samlet'!$I$2:$P$2</c:f>
              <c:numCache>
                <c:formatCode>d\-mmm</c:formatCode>
                <c:ptCount val="8"/>
                <c:pt idx="0">
                  <c:v>41780</c:v>
                </c:pt>
                <c:pt idx="1">
                  <c:v>41782</c:v>
                </c:pt>
                <c:pt idx="2">
                  <c:v>41787</c:v>
                </c:pt>
                <c:pt idx="3">
                  <c:v>41789</c:v>
                </c:pt>
                <c:pt idx="4">
                  <c:v>41793</c:v>
                </c:pt>
                <c:pt idx="5">
                  <c:v>41796</c:v>
                </c:pt>
                <c:pt idx="6">
                  <c:v>41800</c:v>
                </c:pt>
                <c:pt idx="7">
                  <c:v>41807</c:v>
                </c:pt>
              </c:numCache>
            </c:numRef>
          </c:cat>
          <c:val>
            <c:numRef>
              <c:f>'[Resultater 2013.xlsx]Samlet'!$I$34:$P$34</c:f>
              <c:numCache>
                <c:formatCode>0</c:formatCode>
                <c:ptCount val="8"/>
                <c:pt idx="0">
                  <c:v>0</c:v>
                </c:pt>
                <c:pt idx="1">
                  <c:v>0</c:v>
                </c:pt>
                <c:pt idx="2">
                  <c:v>1</c:v>
                </c:pt>
                <c:pt idx="3">
                  <c:v>2</c:v>
                </c:pt>
                <c:pt idx="4">
                  <c:v>47</c:v>
                </c:pt>
                <c:pt idx="5">
                  <c:v>74</c:v>
                </c:pt>
                <c:pt idx="6">
                  <c:v>99</c:v>
                </c:pt>
                <c:pt idx="7">
                  <c:v>100</c:v>
                </c:pt>
              </c:numCache>
            </c:numRef>
          </c:val>
          <c:smooth val="0"/>
          <c:extLst>
            <c:ext xmlns:c16="http://schemas.microsoft.com/office/drawing/2014/chart" uri="{C3380CC4-5D6E-409C-BE32-E72D297353CC}">
              <c16:uniqueId val="{00000002-73DA-4D6D-A137-A85785535E47}"/>
            </c:ext>
          </c:extLst>
        </c:ser>
        <c:ser>
          <c:idx val="4"/>
          <c:order val="3"/>
          <c:tx>
            <c:strRef>
              <c:f>'[Resultater 2013.xlsx]Samlet'!$G$35</c:f>
              <c:strCache>
                <c:ptCount val="1"/>
                <c:pt idx="0">
                  <c:v>Ø4</c:v>
                </c:pt>
              </c:strCache>
            </c:strRef>
          </c:tx>
          <c:cat>
            <c:numRef>
              <c:f>'[Resultater 2013.xlsx]Samlet'!$I$2:$P$2</c:f>
              <c:numCache>
                <c:formatCode>d\-mmm</c:formatCode>
                <c:ptCount val="8"/>
                <c:pt idx="0">
                  <c:v>41780</c:v>
                </c:pt>
                <c:pt idx="1">
                  <c:v>41782</c:v>
                </c:pt>
                <c:pt idx="2">
                  <c:v>41787</c:v>
                </c:pt>
                <c:pt idx="3">
                  <c:v>41789</c:v>
                </c:pt>
                <c:pt idx="4">
                  <c:v>41793</c:v>
                </c:pt>
                <c:pt idx="5">
                  <c:v>41796</c:v>
                </c:pt>
                <c:pt idx="6">
                  <c:v>41800</c:v>
                </c:pt>
                <c:pt idx="7">
                  <c:v>41807</c:v>
                </c:pt>
              </c:numCache>
            </c:numRef>
          </c:cat>
          <c:val>
            <c:numRef>
              <c:f>'[Resultater 2013.xlsx]Samlet'!$I$35:$P$35</c:f>
              <c:numCache>
                <c:formatCode>0</c:formatCode>
                <c:ptCount val="8"/>
                <c:pt idx="0">
                  <c:v>0</c:v>
                </c:pt>
                <c:pt idx="1">
                  <c:v>0</c:v>
                </c:pt>
                <c:pt idx="2">
                  <c:v>15</c:v>
                </c:pt>
                <c:pt idx="3">
                  <c:v>49</c:v>
                </c:pt>
                <c:pt idx="4">
                  <c:v>86</c:v>
                </c:pt>
                <c:pt idx="5">
                  <c:v>96</c:v>
                </c:pt>
                <c:pt idx="6">
                  <c:v>100</c:v>
                </c:pt>
                <c:pt idx="7">
                  <c:v>100</c:v>
                </c:pt>
              </c:numCache>
            </c:numRef>
          </c:val>
          <c:smooth val="0"/>
          <c:extLst>
            <c:ext xmlns:c16="http://schemas.microsoft.com/office/drawing/2014/chart" uri="{C3380CC4-5D6E-409C-BE32-E72D297353CC}">
              <c16:uniqueId val="{00000003-73DA-4D6D-A137-A85785535E47}"/>
            </c:ext>
          </c:extLst>
        </c:ser>
        <c:ser>
          <c:idx val="2"/>
          <c:order val="4"/>
          <c:tx>
            <c:strRef>
              <c:f>'[Resultater 2013.xlsx]Samlet'!$G$33</c:f>
              <c:strCache>
                <c:ptCount val="1"/>
                <c:pt idx="0">
                  <c:v>Ø5</c:v>
                </c:pt>
              </c:strCache>
            </c:strRef>
          </c:tx>
          <c:cat>
            <c:numRef>
              <c:f>'[Resultater 2013.xlsx]Samlet'!$I$2:$P$2</c:f>
              <c:numCache>
                <c:formatCode>d\-mmm</c:formatCode>
                <c:ptCount val="8"/>
                <c:pt idx="0">
                  <c:v>41780</c:v>
                </c:pt>
                <c:pt idx="1">
                  <c:v>41782</c:v>
                </c:pt>
                <c:pt idx="2">
                  <c:v>41787</c:v>
                </c:pt>
                <c:pt idx="3">
                  <c:v>41789</c:v>
                </c:pt>
                <c:pt idx="4">
                  <c:v>41793</c:v>
                </c:pt>
                <c:pt idx="5">
                  <c:v>41796</c:v>
                </c:pt>
                <c:pt idx="6">
                  <c:v>41800</c:v>
                </c:pt>
                <c:pt idx="7">
                  <c:v>41807</c:v>
                </c:pt>
              </c:numCache>
            </c:numRef>
          </c:cat>
          <c:val>
            <c:numRef>
              <c:f>'[Resultater 2013.xlsx]Samlet'!$I$33:$P$33</c:f>
              <c:numCache>
                <c:formatCode>0</c:formatCode>
                <c:ptCount val="8"/>
                <c:pt idx="0">
                  <c:v>0</c:v>
                </c:pt>
                <c:pt idx="1">
                  <c:v>0</c:v>
                </c:pt>
                <c:pt idx="2">
                  <c:v>0</c:v>
                </c:pt>
                <c:pt idx="3">
                  <c:v>0</c:v>
                </c:pt>
                <c:pt idx="4">
                  <c:v>46</c:v>
                </c:pt>
                <c:pt idx="5">
                  <c:v>91</c:v>
                </c:pt>
                <c:pt idx="6">
                  <c:v>100</c:v>
                </c:pt>
                <c:pt idx="7">
                  <c:v>100</c:v>
                </c:pt>
              </c:numCache>
            </c:numRef>
          </c:val>
          <c:smooth val="0"/>
          <c:extLst>
            <c:ext xmlns:c16="http://schemas.microsoft.com/office/drawing/2014/chart" uri="{C3380CC4-5D6E-409C-BE32-E72D297353CC}">
              <c16:uniqueId val="{00000004-73DA-4D6D-A137-A85785535E47}"/>
            </c:ext>
          </c:extLst>
        </c:ser>
        <c:ser>
          <c:idx val="1"/>
          <c:order val="5"/>
          <c:tx>
            <c:strRef>
              <c:f>'[Resultater 2013.xlsx]Samlet'!$G$32</c:f>
              <c:strCache>
                <c:ptCount val="1"/>
                <c:pt idx="0">
                  <c:v>Ø6</c:v>
                </c:pt>
              </c:strCache>
            </c:strRef>
          </c:tx>
          <c:cat>
            <c:numRef>
              <c:f>'[Resultater 2013.xlsx]Samlet'!$I$2:$P$2</c:f>
              <c:numCache>
                <c:formatCode>d\-mmm</c:formatCode>
                <c:ptCount val="8"/>
                <c:pt idx="0">
                  <c:v>41780</c:v>
                </c:pt>
                <c:pt idx="1">
                  <c:v>41782</c:v>
                </c:pt>
                <c:pt idx="2">
                  <c:v>41787</c:v>
                </c:pt>
                <c:pt idx="3">
                  <c:v>41789</c:v>
                </c:pt>
                <c:pt idx="4">
                  <c:v>41793</c:v>
                </c:pt>
                <c:pt idx="5">
                  <c:v>41796</c:v>
                </c:pt>
                <c:pt idx="6">
                  <c:v>41800</c:v>
                </c:pt>
                <c:pt idx="7">
                  <c:v>41807</c:v>
                </c:pt>
              </c:numCache>
            </c:numRef>
          </c:cat>
          <c:val>
            <c:numRef>
              <c:f>'[Resultater 2013.xlsx]Samlet'!$I$32:$P$32</c:f>
              <c:numCache>
                <c:formatCode>0</c:formatCode>
                <c:ptCount val="8"/>
                <c:pt idx="0">
                  <c:v>0</c:v>
                </c:pt>
                <c:pt idx="1">
                  <c:v>0</c:v>
                </c:pt>
                <c:pt idx="2">
                  <c:v>0</c:v>
                </c:pt>
                <c:pt idx="3">
                  <c:v>0</c:v>
                </c:pt>
                <c:pt idx="4">
                  <c:v>31</c:v>
                </c:pt>
                <c:pt idx="5">
                  <c:v>79</c:v>
                </c:pt>
                <c:pt idx="6">
                  <c:v>93</c:v>
                </c:pt>
                <c:pt idx="7">
                  <c:v>95</c:v>
                </c:pt>
              </c:numCache>
            </c:numRef>
          </c:val>
          <c:smooth val="0"/>
          <c:extLst>
            <c:ext xmlns:c16="http://schemas.microsoft.com/office/drawing/2014/chart" uri="{C3380CC4-5D6E-409C-BE32-E72D297353CC}">
              <c16:uniqueId val="{00000005-73DA-4D6D-A137-A85785535E47}"/>
            </c:ext>
          </c:extLst>
        </c:ser>
        <c:ser>
          <c:idx val="0"/>
          <c:order val="6"/>
          <c:tx>
            <c:strRef>
              <c:f>'[Resultater 2013.xlsx]Samlet'!$G$31</c:f>
              <c:strCache>
                <c:ptCount val="1"/>
                <c:pt idx="0">
                  <c:v>Ø7</c:v>
                </c:pt>
              </c:strCache>
            </c:strRef>
          </c:tx>
          <c:cat>
            <c:numRef>
              <c:f>'[Resultater 2013.xlsx]Samlet'!$I$2:$P$2</c:f>
              <c:numCache>
                <c:formatCode>d\-mmm</c:formatCode>
                <c:ptCount val="8"/>
                <c:pt idx="0">
                  <c:v>41780</c:v>
                </c:pt>
                <c:pt idx="1">
                  <c:v>41782</c:v>
                </c:pt>
                <c:pt idx="2">
                  <c:v>41787</c:v>
                </c:pt>
                <c:pt idx="3">
                  <c:v>41789</c:v>
                </c:pt>
                <c:pt idx="4">
                  <c:v>41793</c:v>
                </c:pt>
                <c:pt idx="5">
                  <c:v>41796</c:v>
                </c:pt>
                <c:pt idx="6">
                  <c:v>41800</c:v>
                </c:pt>
                <c:pt idx="7">
                  <c:v>41807</c:v>
                </c:pt>
              </c:numCache>
            </c:numRef>
          </c:cat>
          <c:val>
            <c:numRef>
              <c:f>'[Resultater 2013.xlsx]Samlet'!$I$31:$P$31</c:f>
              <c:numCache>
                <c:formatCode>0</c:formatCode>
                <c:ptCount val="8"/>
                <c:pt idx="0">
                  <c:v>0</c:v>
                </c:pt>
                <c:pt idx="1">
                  <c:v>0</c:v>
                </c:pt>
                <c:pt idx="2">
                  <c:v>0</c:v>
                </c:pt>
                <c:pt idx="3">
                  <c:v>0</c:v>
                </c:pt>
                <c:pt idx="4">
                  <c:v>20</c:v>
                </c:pt>
                <c:pt idx="5">
                  <c:v>86</c:v>
                </c:pt>
                <c:pt idx="6">
                  <c:v>100</c:v>
                </c:pt>
                <c:pt idx="7">
                  <c:v>100</c:v>
                </c:pt>
              </c:numCache>
            </c:numRef>
          </c:val>
          <c:smooth val="0"/>
          <c:extLst>
            <c:ext xmlns:c16="http://schemas.microsoft.com/office/drawing/2014/chart" uri="{C3380CC4-5D6E-409C-BE32-E72D297353CC}">
              <c16:uniqueId val="{00000006-73DA-4D6D-A137-A85785535E47}"/>
            </c:ext>
          </c:extLst>
        </c:ser>
        <c:ser>
          <c:idx val="6"/>
          <c:order val="7"/>
          <c:tx>
            <c:strRef>
              <c:f>'[Resultater 2013.xlsx]Samlet'!$G$37</c:f>
              <c:strCache>
                <c:ptCount val="1"/>
                <c:pt idx="0">
                  <c:v>K1</c:v>
                </c:pt>
              </c:strCache>
            </c:strRef>
          </c:tx>
          <c:cat>
            <c:numRef>
              <c:f>'[Resultater 2013.xlsx]Samlet'!$I$2:$P$2</c:f>
              <c:numCache>
                <c:formatCode>d\-mmm</c:formatCode>
                <c:ptCount val="8"/>
                <c:pt idx="0">
                  <c:v>41780</c:v>
                </c:pt>
                <c:pt idx="1">
                  <c:v>41782</c:v>
                </c:pt>
                <c:pt idx="2">
                  <c:v>41787</c:v>
                </c:pt>
                <c:pt idx="3">
                  <c:v>41789</c:v>
                </c:pt>
                <c:pt idx="4">
                  <c:v>41793</c:v>
                </c:pt>
                <c:pt idx="5">
                  <c:v>41796</c:v>
                </c:pt>
                <c:pt idx="6">
                  <c:v>41800</c:v>
                </c:pt>
                <c:pt idx="7">
                  <c:v>41807</c:v>
                </c:pt>
              </c:numCache>
            </c:numRef>
          </c:cat>
          <c:val>
            <c:numRef>
              <c:f>'[Resultater 2013.xlsx]Samlet'!$I$37:$P$37</c:f>
              <c:numCache>
                <c:formatCode>0</c:formatCode>
                <c:ptCount val="8"/>
                <c:pt idx="0">
                  <c:v>0</c:v>
                </c:pt>
                <c:pt idx="1">
                  <c:v>0</c:v>
                </c:pt>
                <c:pt idx="2">
                  <c:v>0</c:v>
                </c:pt>
                <c:pt idx="3">
                  <c:v>0</c:v>
                </c:pt>
                <c:pt idx="4">
                  <c:v>29</c:v>
                </c:pt>
                <c:pt idx="5">
                  <c:v>68</c:v>
                </c:pt>
                <c:pt idx="6">
                  <c:v>81</c:v>
                </c:pt>
                <c:pt idx="7" formatCode="General">
                  <c:v>88</c:v>
                </c:pt>
              </c:numCache>
            </c:numRef>
          </c:val>
          <c:smooth val="0"/>
          <c:extLst>
            <c:ext xmlns:c16="http://schemas.microsoft.com/office/drawing/2014/chart" uri="{C3380CC4-5D6E-409C-BE32-E72D297353CC}">
              <c16:uniqueId val="{00000007-73DA-4D6D-A137-A85785535E47}"/>
            </c:ext>
          </c:extLst>
        </c:ser>
        <c:dLbls>
          <c:showLegendKey val="0"/>
          <c:showVal val="0"/>
          <c:showCatName val="0"/>
          <c:showSerName val="0"/>
          <c:showPercent val="0"/>
          <c:showBubbleSize val="0"/>
        </c:dLbls>
        <c:marker val="1"/>
        <c:smooth val="0"/>
        <c:axId val="162585216"/>
        <c:axId val="162587008"/>
      </c:lineChart>
      <c:dateAx>
        <c:axId val="162585216"/>
        <c:scaling>
          <c:orientation val="minMax"/>
        </c:scaling>
        <c:delete val="0"/>
        <c:axPos val="b"/>
        <c:numFmt formatCode="d\-mmm" sourceLinked="1"/>
        <c:majorTickMark val="out"/>
        <c:minorTickMark val="none"/>
        <c:tickLblPos val="nextTo"/>
        <c:txPr>
          <a:bodyPr/>
          <a:lstStyle/>
          <a:p>
            <a:pPr>
              <a:defRPr sz="1800"/>
            </a:pPr>
            <a:endParaRPr lang="da-DK"/>
          </a:p>
        </c:txPr>
        <c:crossAx val="162587008"/>
        <c:crosses val="autoZero"/>
        <c:auto val="1"/>
        <c:lblOffset val="100"/>
        <c:baseTimeUnit val="days"/>
        <c:majorUnit val="7"/>
        <c:majorTimeUnit val="days"/>
      </c:dateAx>
      <c:valAx>
        <c:axId val="162587008"/>
        <c:scaling>
          <c:orientation val="minMax"/>
        </c:scaling>
        <c:delete val="0"/>
        <c:axPos val="l"/>
        <c:majorGridlines/>
        <c:title>
          <c:tx>
            <c:rich>
              <a:bodyPr rot="-5400000" vert="horz"/>
              <a:lstStyle/>
              <a:p>
                <a:pPr>
                  <a:defRPr sz="1800"/>
                </a:pPr>
                <a:r>
                  <a:rPr lang="en-US" sz="1800"/>
                  <a:t>Fremspiring, %</a:t>
                </a:r>
              </a:p>
            </c:rich>
          </c:tx>
          <c:overlay val="0"/>
        </c:title>
        <c:numFmt formatCode="0" sourceLinked="1"/>
        <c:majorTickMark val="out"/>
        <c:minorTickMark val="none"/>
        <c:tickLblPos val="nextTo"/>
        <c:txPr>
          <a:bodyPr/>
          <a:lstStyle/>
          <a:p>
            <a:pPr>
              <a:defRPr sz="1800"/>
            </a:pPr>
            <a:endParaRPr lang="da-DK"/>
          </a:p>
        </c:txPr>
        <c:crossAx val="162585216"/>
        <c:crosses val="autoZero"/>
        <c:crossBetween val="between"/>
      </c:valAx>
    </c:plotArea>
    <c:legend>
      <c:legendPos val="b"/>
      <c:overlay val="0"/>
      <c:txPr>
        <a:bodyPr/>
        <a:lstStyle/>
        <a:p>
          <a:pPr>
            <a:defRPr sz="1800"/>
          </a:pPr>
          <a:endParaRPr lang="da-DK"/>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Sort A</c:v>
          </c:tx>
          <c:xVal>
            <c:numRef>
              <c:f>Samlet!$P$36:$P$38</c:f>
              <c:numCache>
                <c:formatCode>General</c:formatCode>
                <c:ptCount val="3"/>
                <c:pt idx="0" formatCode="0">
                  <c:v>95</c:v>
                </c:pt>
                <c:pt idx="1">
                  <c:v>88</c:v>
                </c:pt>
                <c:pt idx="2" formatCode="0">
                  <c:v>76</c:v>
                </c:pt>
              </c:numCache>
            </c:numRef>
          </c:xVal>
          <c:yVal>
            <c:numRef>
              <c:f>Samlet!$AU$36:$AU$38</c:f>
              <c:numCache>
                <c:formatCode>0</c:formatCode>
                <c:ptCount val="3"/>
                <c:pt idx="0">
                  <c:v>331.99999999999994</c:v>
                </c:pt>
                <c:pt idx="1">
                  <c:v>265.33333333333331</c:v>
                </c:pt>
                <c:pt idx="2">
                  <c:v>171.33333333333331</c:v>
                </c:pt>
              </c:numCache>
            </c:numRef>
          </c:yVal>
          <c:smooth val="0"/>
          <c:extLst>
            <c:ext xmlns:c16="http://schemas.microsoft.com/office/drawing/2014/chart" uri="{C3380CC4-5D6E-409C-BE32-E72D297353CC}">
              <c16:uniqueId val="{00000000-3AEF-47BA-8424-50D45940A0F4}"/>
            </c:ext>
          </c:extLst>
        </c:ser>
        <c:ser>
          <c:idx val="1"/>
          <c:order val="1"/>
          <c:tx>
            <c:v>Sort B</c:v>
          </c:tx>
          <c:xVal>
            <c:numRef>
              <c:f>Samlet!$P$47:$P$49</c:f>
              <c:numCache>
                <c:formatCode>0</c:formatCode>
                <c:ptCount val="3"/>
                <c:pt idx="0">
                  <c:v>99</c:v>
                </c:pt>
                <c:pt idx="1">
                  <c:v>69</c:v>
                </c:pt>
                <c:pt idx="2">
                  <c:v>69</c:v>
                </c:pt>
              </c:numCache>
            </c:numRef>
          </c:xVal>
          <c:yVal>
            <c:numRef>
              <c:f>Samlet!$AU$47:$AU$49</c:f>
              <c:numCache>
                <c:formatCode>0</c:formatCode>
                <c:ptCount val="3"/>
                <c:pt idx="0">
                  <c:v>314.66666666666669</c:v>
                </c:pt>
                <c:pt idx="1">
                  <c:v>218</c:v>
                </c:pt>
                <c:pt idx="2">
                  <c:v>156.66666666666666</c:v>
                </c:pt>
              </c:numCache>
            </c:numRef>
          </c:yVal>
          <c:smooth val="0"/>
          <c:extLst>
            <c:ext xmlns:c16="http://schemas.microsoft.com/office/drawing/2014/chart" uri="{C3380CC4-5D6E-409C-BE32-E72D297353CC}">
              <c16:uniqueId val="{00000001-3AEF-47BA-8424-50D45940A0F4}"/>
            </c:ext>
          </c:extLst>
        </c:ser>
        <c:ser>
          <c:idx val="2"/>
          <c:order val="2"/>
          <c:tx>
            <c:v>Sort C</c:v>
          </c:tx>
          <c:xVal>
            <c:numRef>
              <c:f>Samlet!$P$6:$P$8</c:f>
              <c:numCache>
                <c:formatCode>0</c:formatCode>
                <c:ptCount val="3"/>
                <c:pt idx="0">
                  <c:v>99</c:v>
                </c:pt>
                <c:pt idx="1">
                  <c:v>95</c:v>
                </c:pt>
                <c:pt idx="2">
                  <c:v>59</c:v>
                </c:pt>
              </c:numCache>
            </c:numRef>
          </c:xVal>
          <c:yVal>
            <c:numRef>
              <c:f>Samlet!$AU$6:$AU$8</c:f>
              <c:numCache>
                <c:formatCode>0</c:formatCode>
                <c:ptCount val="3"/>
                <c:pt idx="0">
                  <c:v>349.33333333333331</c:v>
                </c:pt>
                <c:pt idx="1">
                  <c:v>331.33333333333331</c:v>
                </c:pt>
                <c:pt idx="2">
                  <c:v>201.33333333333331</c:v>
                </c:pt>
              </c:numCache>
            </c:numRef>
          </c:yVal>
          <c:smooth val="0"/>
          <c:extLst>
            <c:ext xmlns:c16="http://schemas.microsoft.com/office/drawing/2014/chart" uri="{C3380CC4-5D6E-409C-BE32-E72D297353CC}">
              <c16:uniqueId val="{00000002-3AEF-47BA-8424-50D45940A0F4}"/>
            </c:ext>
          </c:extLst>
        </c:ser>
        <c:dLbls>
          <c:showLegendKey val="0"/>
          <c:showVal val="0"/>
          <c:showCatName val="0"/>
          <c:showSerName val="0"/>
          <c:showPercent val="0"/>
          <c:showBubbleSize val="0"/>
        </c:dLbls>
        <c:axId val="162544640"/>
        <c:axId val="162555008"/>
      </c:scatterChart>
      <c:valAx>
        <c:axId val="162544640"/>
        <c:scaling>
          <c:orientation val="minMax"/>
          <c:max val="100"/>
          <c:min val="0"/>
        </c:scaling>
        <c:delete val="0"/>
        <c:axPos val="b"/>
        <c:title>
          <c:tx>
            <c:rich>
              <a:bodyPr/>
              <a:lstStyle/>
              <a:p>
                <a:pPr>
                  <a:defRPr sz="1800"/>
                </a:pPr>
                <a:r>
                  <a:rPr lang="en-US" sz="1800"/>
                  <a:t>Fremspiring, %</a:t>
                </a:r>
              </a:p>
            </c:rich>
          </c:tx>
          <c:overlay val="0"/>
        </c:title>
        <c:numFmt formatCode="0" sourceLinked="1"/>
        <c:majorTickMark val="out"/>
        <c:minorTickMark val="none"/>
        <c:tickLblPos val="nextTo"/>
        <c:txPr>
          <a:bodyPr/>
          <a:lstStyle/>
          <a:p>
            <a:pPr>
              <a:defRPr sz="1800"/>
            </a:pPr>
            <a:endParaRPr lang="da-DK"/>
          </a:p>
        </c:txPr>
        <c:crossAx val="162555008"/>
        <c:crosses val="autoZero"/>
        <c:crossBetween val="midCat"/>
      </c:valAx>
      <c:valAx>
        <c:axId val="162555008"/>
        <c:scaling>
          <c:orientation val="minMax"/>
        </c:scaling>
        <c:delete val="0"/>
        <c:axPos val="l"/>
        <c:majorGridlines/>
        <c:title>
          <c:tx>
            <c:rich>
              <a:bodyPr rot="-5400000" vert="horz"/>
              <a:lstStyle/>
              <a:p>
                <a:pPr>
                  <a:defRPr sz="1800"/>
                </a:pPr>
                <a:r>
                  <a:rPr lang="en-US" sz="1800"/>
                  <a:t>Udbytte, hkg/ha</a:t>
                </a:r>
              </a:p>
            </c:rich>
          </c:tx>
          <c:overlay val="0"/>
        </c:title>
        <c:numFmt formatCode="0" sourceLinked="1"/>
        <c:majorTickMark val="out"/>
        <c:minorTickMark val="none"/>
        <c:tickLblPos val="nextTo"/>
        <c:txPr>
          <a:bodyPr/>
          <a:lstStyle/>
          <a:p>
            <a:pPr>
              <a:defRPr sz="1800"/>
            </a:pPr>
            <a:endParaRPr lang="da-DK"/>
          </a:p>
        </c:txPr>
        <c:crossAx val="162544640"/>
        <c:crosses val="autoZero"/>
        <c:crossBetween val="midCat"/>
      </c:valAx>
    </c:plotArea>
    <c:legend>
      <c:legendPos val="b"/>
      <c:overlay val="0"/>
      <c:txPr>
        <a:bodyPr/>
        <a:lstStyle/>
        <a:p>
          <a:pPr>
            <a:defRPr sz="1800"/>
          </a:pPr>
          <a:endParaRPr lang="da-DK"/>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1"/>
          <c:order val="0"/>
          <c:tx>
            <c:v>Bruttoudbytte</c:v>
          </c:tx>
          <c:spPr>
            <a:ln w="28575">
              <a:noFill/>
            </a:ln>
          </c:spPr>
          <c:marker>
            <c:spPr>
              <a:solidFill>
                <a:srgbClr val="FF0000"/>
              </a:solidFill>
            </c:spPr>
          </c:marker>
          <c:trendline>
            <c:trendlineType val="linear"/>
            <c:forward val="2"/>
            <c:dispRSqr val="0"/>
            <c:dispEq val="0"/>
          </c:trendline>
          <c:trendline>
            <c:spPr>
              <a:ln w="38100">
                <a:solidFill>
                  <a:srgbClr val="FF0000"/>
                </a:solidFill>
              </a:ln>
            </c:spPr>
            <c:trendlineType val="linear"/>
            <c:dispRSqr val="0"/>
            <c:dispEq val="0"/>
          </c:trendline>
          <c:xVal>
            <c:numRef>
              <c:f>Samlet!$N$31:$N$38</c:f>
              <c:numCache>
                <c:formatCode>0</c:formatCode>
                <c:ptCount val="8"/>
                <c:pt idx="0">
                  <c:v>86</c:v>
                </c:pt>
                <c:pt idx="1">
                  <c:v>79</c:v>
                </c:pt>
                <c:pt idx="2">
                  <c:v>91</c:v>
                </c:pt>
                <c:pt idx="3">
                  <c:v>74</c:v>
                </c:pt>
                <c:pt idx="4">
                  <c:v>96</c:v>
                </c:pt>
                <c:pt idx="5">
                  <c:v>90</c:v>
                </c:pt>
                <c:pt idx="6">
                  <c:v>68</c:v>
                </c:pt>
                <c:pt idx="7">
                  <c:v>46</c:v>
                </c:pt>
              </c:numCache>
            </c:numRef>
          </c:xVal>
          <c:yVal>
            <c:numRef>
              <c:f>Samlet!$AU$31:$AU$38</c:f>
              <c:numCache>
                <c:formatCode>0</c:formatCode>
                <c:ptCount val="8"/>
                <c:pt idx="0">
                  <c:v>359.33333333333331</c:v>
                </c:pt>
                <c:pt idx="1">
                  <c:v>260.66666666666663</c:v>
                </c:pt>
                <c:pt idx="2">
                  <c:v>303.99999999999994</c:v>
                </c:pt>
                <c:pt idx="3">
                  <c:v>221.33333333333337</c:v>
                </c:pt>
                <c:pt idx="4">
                  <c:v>312.66666666666669</c:v>
                </c:pt>
                <c:pt idx="5">
                  <c:v>331.99999999999994</c:v>
                </c:pt>
                <c:pt idx="6">
                  <c:v>265.33333333333331</c:v>
                </c:pt>
                <c:pt idx="7">
                  <c:v>171.33333333333331</c:v>
                </c:pt>
              </c:numCache>
            </c:numRef>
          </c:yVal>
          <c:smooth val="0"/>
          <c:extLst>
            <c:ext xmlns:c16="http://schemas.microsoft.com/office/drawing/2014/chart" uri="{C3380CC4-5D6E-409C-BE32-E72D297353CC}">
              <c16:uniqueId val="{00000002-99C6-49A2-9F8B-B72FEAC4578F}"/>
            </c:ext>
          </c:extLst>
        </c:ser>
        <c:ser>
          <c:idx val="0"/>
          <c:order val="1"/>
          <c:tx>
            <c:v>35 - 50 mm</c:v>
          </c:tx>
          <c:spPr>
            <a:ln w="28575">
              <a:noFill/>
            </a:ln>
          </c:spPr>
          <c:trendline>
            <c:spPr>
              <a:ln w="38100">
                <a:solidFill>
                  <a:schemeClr val="accent1"/>
                </a:solidFill>
              </a:ln>
            </c:spPr>
            <c:trendlineType val="linear"/>
            <c:dispRSqr val="0"/>
            <c:dispEq val="0"/>
          </c:trendline>
          <c:xVal>
            <c:numRef>
              <c:f>Samlet!$N$31:$N$38</c:f>
              <c:numCache>
                <c:formatCode>0</c:formatCode>
                <c:ptCount val="8"/>
                <c:pt idx="0">
                  <c:v>86</c:v>
                </c:pt>
                <c:pt idx="1">
                  <c:v>79</c:v>
                </c:pt>
                <c:pt idx="2">
                  <c:v>91</c:v>
                </c:pt>
                <c:pt idx="3">
                  <c:v>74</c:v>
                </c:pt>
                <c:pt idx="4">
                  <c:v>96</c:v>
                </c:pt>
                <c:pt idx="5">
                  <c:v>90</c:v>
                </c:pt>
                <c:pt idx="6">
                  <c:v>68</c:v>
                </c:pt>
                <c:pt idx="7">
                  <c:v>46</c:v>
                </c:pt>
              </c:numCache>
            </c:numRef>
          </c:xVal>
          <c:yVal>
            <c:numRef>
              <c:f>Samlet!$AW$31:$AW$38</c:f>
              <c:numCache>
                <c:formatCode>0</c:formatCode>
                <c:ptCount val="8"/>
                <c:pt idx="0">
                  <c:v>241.74367291058047</c:v>
                </c:pt>
                <c:pt idx="1">
                  <c:v>166.75065143996554</c:v>
                </c:pt>
                <c:pt idx="2">
                  <c:v>229.59030735818158</c:v>
                </c:pt>
                <c:pt idx="3">
                  <c:v>158.96529826044411</c:v>
                </c:pt>
                <c:pt idx="4">
                  <c:v>195.03971545281152</c:v>
                </c:pt>
                <c:pt idx="5">
                  <c:v>173.21119113689483</c:v>
                </c:pt>
                <c:pt idx="6">
                  <c:v>176.00539547085492</c:v>
                </c:pt>
                <c:pt idx="7">
                  <c:v>118.92223262826076</c:v>
                </c:pt>
              </c:numCache>
            </c:numRef>
          </c:yVal>
          <c:smooth val="0"/>
          <c:extLst>
            <c:ext xmlns:c16="http://schemas.microsoft.com/office/drawing/2014/chart" uri="{C3380CC4-5D6E-409C-BE32-E72D297353CC}">
              <c16:uniqueId val="{00000004-99C6-49A2-9F8B-B72FEAC4578F}"/>
            </c:ext>
          </c:extLst>
        </c:ser>
        <c:dLbls>
          <c:showLegendKey val="0"/>
          <c:showVal val="0"/>
          <c:showCatName val="0"/>
          <c:showSerName val="0"/>
          <c:showPercent val="0"/>
          <c:showBubbleSize val="0"/>
        </c:dLbls>
        <c:axId val="163384704"/>
        <c:axId val="163399168"/>
      </c:scatterChart>
      <c:valAx>
        <c:axId val="163384704"/>
        <c:scaling>
          <c:orientation val="minMax"/>
          <c:max val="100"/>
        </c:scaling>
        <c:delete val="0"/>
        <c:axPos val="b"/>
        <c:title>
          <c:tx>
            <c:rich>
              <a:bodyPr/>
              <a:lstStyle/>
              <a:p>
                <a:pPr>
                  <a:defRPr sz="1800"/>
                </a:pPr>
                <a:r>
                  <a:rPr lang="en-US" sz="1800"/>
                  <a:t>Fremspiring den 6. juni, %</a:t>
                </a:r>
              </a:p>
            </c:rich>
          </c:tx>
          <c:overlay val="0"/>
        </c:title>
        <c:numFmt formatCode="0" sourceLinked="1"/>
        <c:majorTickMark val="out"/>
        <c:minorTickMark val="none"/>
        <c:tickLblPos val="nextTo"/>
        <c:txPr>
          <a:bodyPr/>
          <a:lstStyle/>
          <a:p>
            <a:pPr>
              <a:defRPr sz="1800"/>
            </a:pPr>
            <a:endParaRPr lang="da-DK"/>
          </a:p>
        </c:txPr>
        <c:crossAx val="163399168"/>
        <c:crosses val="autoZero"/>
        <c:crossBetween val="midCat"/>
      </c:valAx>
      <c:valAx>
        <c:axId val="163399168"/>
        <c:scaling>
          <c:orientation val="minMax"/>
        </c:scaling>
        <c:delete val="0"/>
        <c:axPos val="l"/>
        <c:majorGridlines/>
        <c:title>
          <c:tx>
            <c:rich>
              <a:bodyPr rot="-5400000" vert="horz"/>
              <a:lstStyle/>
              <a:p>
                <a:pPr>
                  <a:defRPr sz="1800"/>
                </a:pPr>
                <a:r>
                  <a:rPr lang="en-US" sz="1800"/>
                  <a:t>Udbytte, hkg/ha</a:t>
                </a:r>
              </a:p>
            </c:rich>
          </c:tx>
          <c:overlay val="0"/>
        </c:title>
        <c:numFmt formatCode="0" sourceLinked="1"/>
        <c:majorTickMark val="out"/>
        <c:minorTickMark val="none"/>
        <c:tickLblPos val="nextTo"/>
        <c:txPr>
          <a:bodyPr/>
          <a:lstStyle/>
          <a:p>
            <a:pPr>
              <a:defRPr sz="1800"/>
            </a:pPr>
            <a:endParaRPr lang="da-DK"/>
          </a:p>
        </c:txPr>
        <c:crossAx val="163384704"/>
        <c:crosses val="autoZero"/>
        <c:crossBetween val="midCat"/>
      </c:valAx>
    </c:plotArea>
    <c:legend>
      <c:legendPos val="b"/>
      <c:legendEntry>
        <c:idx val="2"/>
        <c:delete val="1"/>
      </c:legendEntry>
      <c:legendEntry>
        <c:idx val="3"/>
        <c:delete val="1"/>
      </c:legendEntry>
      <c:legendEntry>
        <c:idx val="4"/>
        <c:delete val="1"/>
      </c:legendEntry>
      <c:overlay val="0"/>
      <c:txPr>
        <a:bodyPr/>
        <a:lstStyle/>
        <a:p>
          <a:pPr>
            <a:defRPr sz="1800"/>
          </a:pPr>
          <a:endParaRPr lang="da-DK"/>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fremspiring_rodfilt!$H$1</c:f>
              <c:strCache>
                <c:ptCount val="1"/>
                <c:pt idx="0">
                  <c:v>Fremspiring</c:v>
                </c:pt>
              </c:strCache>
            </c:strRef>
          </c:tx>
          <c:invertIfNegative val="0"/>
          <c:val>
            <c:numRef>
              <c:f>fremspiring_rodfilt!$O$3:$O$55</c:f>
              <c:numCache>
                <c:formatCode>0</c:formatCode>
                <c:ptCount val="53"/>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99</c:v>
                </c:pt>
                <c:pt idx="20">
                  <c:v>99</c:v>
                </c:pt>
                <c:pt idx="21">
                  <c:v>99</c:v>
                </c:pt>
                <c:pt idx="22">
                  <c:v>99</c:v>
                </c:pt>
                <c:pt idx="23">
                  <c:v>99</c:v>
                </c:pt>
                <c:pt idx="24">
                  <c:v>99</c:v>
                </c:pt>
                <c:pt idx="25">
                  <c:v>99</c:v>
                </c:pt>
                <c:pt idx="26">
                  <c:v>98</c:v>
                </c:pt>
                <c:pt idx="27">
                  <c:v>98</c:v>
                </c:pt>
                <c:pt idx="28">
                  <c:v>98</c:v>
                </c:pt>
                <c:pt idx="29">
                  <c:v>96</c:v>
                </c:pt>
                <c:pt idx="30">
                  <c:v>96</c:v>
                </c:pt>
                <c:pt idx="31">
                  <c:v>96</c:v>
                </c:pt>
                <c:pt idx="32">
                  <c:v>95</c:v>
                </c:pt>
                <c:pt idx="33">
                  <c:v>95</c:v>
                </c:pt>
                <c:pt idx="34">
                  <c:v>95</c:v>
                </c:pt>
                <c:pt idx="35">
                  <c:v>95</c:v>
                </c:pt>
                <c:pt idx="36">
                  <c:v>95</c:v>
                </c:pt>
                <c:pt idx="37">
                  <c:v>95</c:v>
                </c:pt>
                <c:pt idx="38">
                  <c:v>94</c:v>
                </c:pt>
                <c:pt idx="39">
                  <c:v>93</c:v>
                </c:pt>
                <c:pt idx="40">
                  <c:v>93</c:v>
                </c:pt>
                <c:pt idx="41">
                  <c:v>90</c:v>
                </c:pt>
                <c:pt idx="42" formatCode="General">
                  <c:v>89</c:v>
                </c:pt>
                <c:pt idx="43" formatCode="General">
                  <c:v>89</c:v>
                </c:pt>
                <c:pt idx="44" formatCode="General">
                  <c:v>88</c:v>
                </c:pt>
                <c:pt idx="45" formatCode="General">
                  <c:v>88</c:v>
                </c:pt>
                <c:pt idx="46" formatCode="General">
                  <c:v>83</c:v>
                </c:pt>
                <c:pt idx="47">
                  <c:v>78</c:v>
                </c:pt>
                <c:pt idx="48">
                  <c:v>76</c:v>
                </c:pt>
                <c:pt idx="49">
                  <c:v>69</c:v>
                </c:pt>
                <c:pt idx="50">
                  <c:v>69</c:v>
                </c:pt>
                <c:pt idx="51">
                  <c:v>59</c:v>
                </c:pt>
                <c:pt idx="52">
                  <c:v>43</c:v>
                </c:pt>
              </c:numCache>
            </c:numRef>
          </c:val>
          <c:extLst>
            <c:ext xmlns:c16="http://schemas.microsoft.com/office/drawing/2014/chart" uri="{C3380CC4-5D6E-409C-BE32-E72D297353CC}">
              <c16:uniqueId val="{00000000-798D-4007-A55A-0118F6B88D96}"/>
            </c:ext>
          </c:extLst>
        </c:ser>
        <c:dLbls>
          <c:showLegendKey val="0"/>
          <c:showVal val="0"/>
          <c:showCatName val="0"/>
          <c:showSerName val="0"/>
          <c:showPercent val="0"/>
          <c:showBubbleSize val="0"/>
        </c:dLbls>
        <c:gapWidth val="150"/>
        <c:axId val="163519872"/>
        <c:axId val="163530624"/>
      </c:barChart>
      <c:scatterChart>
        <c:scatterStyle val="lineMarker"/>
        <c:varyColors val="0"/>
        <c:ser>
          <c:idx val="1"/>
          <c:order val="1"/>
          <c:tx>
            <c:strRef>
              <c:f>fremspiring_rodfilt!$P$1</c:f>
              <c:strCache>
                <c:ptCount val="1"/>
                <c:pt idx="0">
                  <c:v>Rodfiltsvamp</c:v>
                </c:pt>
              </c:strCache>
            </c:strRef>
          </c:tx>
          <c:spPr>
            <a:ln w="28575">
              <a:noFill/>
            </a:ln>
          </c:spPr>
          <c:marker>
            <c:symbol val="circle"/>
            <c:size val="7"/>
            <c:spPr>
              <a:solidFill>
                <a:srgbClr val="FF0000"/>
              </a:solidFill>
            </c:spPr>
          </c:marker>
          <c:yVal>
            <c:numRef>
              <c:f>fremspiring_rodfilt!$P$3:$P$55</c:f>
              <c:numCache>
                <c:formatCode>0</c:formatCode>
                <c:ptCount val="53"/>
                <c:pt idx="0">
                  <c:v>10</c:v>
                </c:pt>
                <c:pt idx="1">
                  <c:v>0</c:v>
                </c:pt>
                <c:pt idx="2">
                  <c:v>33.299999999999997</c:v>
                </c:pt>
                <c:pt idx="3">
                  <c:v>0</c:v>
                </c:pt>
                <c:pt idx="4">
                  <c:v>5</c:v>
                </c:pt>
                <c:pt idx="5">
                  <c:v>0</c:v>
                </c:pt>
                <c:pt idx="6">
                  <c:v>3.3</c:v>
                </c:pt>
                <c:pt idx="7">
                  <c:v>13.3</c:v>
                </c:pt>
                <c:pt idx="8">
                  <c:v>6.7</c:v>
                </c:pt>
                <c:pt idx="9">
                  <c:v>0</c:v>
                </c:pt>
                <c:pt idx="10">
                  <c:v>6.7</c:v>
                </c:pt>
                <c:pt idx="11">
                  <c:v>1.7</c:v>
                </c:pt>
                <c:pt idx="12">
                  <c:v>1.7</c:v>
                </c:pt>
                <c:pt idx="13">
                  <c:v>5</c:v>
                </c:pt>
                <c:pt idx="14">
                  <c:v>1.7</c:v>
                </c:pt>
                <c:pt idx="15">
                  <c:v>0</c:v>
                </c:pt>
                <c:pt idx="16">
                  <c:v>0</c:v>
                </c:pt>
                <c:pt idx="17">
                  <c:v>21.7</c:v>
                </c:pt>
                <c:pt idx="18">
                  <c:v>3.3</c:v>
                </c:pt>
                <c:pt idx="19">
                  <c:v>0</c:v>
                </c:pt>
                <c:pt idx="20">
                  <c:v>3.3</c:v>
                </c:pt>
                <c:pt idx="21">
                  <c:v>1.7</c:v>
                </c:pt>
                <c:pt idx="22">
                  <c:v>10</c:v>
                </c:pt>
                <c:pt idx="23">
                  <c:v>5</c:v>
                </c:pt>
                <c:pt idx="24">
                  <c:v>5</c:v>
                </c:pt>
                <c:pt idx="25">
                  <c:v>13.3</c:v>
                </c:pt>
                <c:pt idx="26">
                  <c:v>0</c:v>
                </c:pt>
                <c:pt idx="27">
                  <c:v>5</c:v>
                </c:pt>
                <c:pt idx="28">
                  <c:v>8.3000000000000007</c:v>
                </c:pt>
                <c:pt idx="29">
                  <c:v>13.3</c:v>
                </c:pt>
                <c:pt idx="30">
                  <c:v>8.3000000000000007</c:v>
                </c:pt>
                <c:pt idx="31">
                  <c:v>11.7</c:v>
                </c:pt>
                <c:pt idx="32">
                  <c:v>23.3</c:v>
                </c:pt>
                <c:pt idx="33">
                  <c:v>13.3</c:v>
                </c:pt>
                <c:pt idx="34">
                  <c:v>10</c:v>
                </c:pt>
                <c:pt idx="35">
                  <c:v>15</c:v>
                </c:pt>
                <c:pt idx="36">
                  <c:v>3.3</c:v>
                </c:pt>
                <c:pt idx="37">
                  <c:v>0</c:v>
                </c:pt>
                <c:pt idx="38">
                  <c:v>26.7</c:v>
                </c:pt>
                <c:pt idx="39">
                  <c:v>8.3000000000000007</c:v>
                </c:pt>
                <c:pt idx="40">
                  <c:v>5</c:v>
                </c:pt>
                <c:pt idx="41">
                  <c:v>25</c:v>
                </c:pt>
                <c:pt idx="42">
                  <c:v>3.3</c:v>
                </c:pt>
                <c:pt idx="43">
                  <c:v>11.7</c:v>
                </c:pt>
                <c:pt idx="44">
                  <c:v>18.3</c:v>
                </c:pt>
                <c:pt idx="45">
                  <c:v>41.7</c:v>
                </c:pt>
                <c:pt idx="46">
                  <c:v>0</c:v>
                </c:pt>
                <c:pt idx="47">
                  <c:v>53.3</c:v>
                </c:pt>
                <c:pt idx="48">
                  <c:v>5</c:v>
                </c:pt>
                <c:pt idx="49">
                  <c:v>38.6</c:v>
                </c:pt>
                <c:pt idx="50">
                  <c:v>46.7</c:v>
                </c:pt>
                <c:pt idx="51">
                  <c:v>0</c:v>
                </c:pt>
                <c:pt idx="52">
                  <c:v>0</c:v>
                </c:pt>
              </c:numCache>
            </c:numRef>
          </c:yVal>
          <c:smooth val="0"/>
          <c:extLst>
            <c:ext xmlns:c16="http://schemas.microsoft.com/office/drawing/2014/chart" uri="{C3380CC4-5D6E-409C-BE32-E72D297353CC}">
              <c16:uniqueId val="{00000001-798D-4007-A55A-0118F6B88D96}"/>
            </c:ext>
          </c:extLst>
        </c:ser>
        <c:dLbls>
          <c:showLegendKey val="0"/>
          <c:showVal val="0"/>
          <c:showCatName val="0"/>
          <c:showSerName val="0"/>
          <c:showPercent val="0"/>
          <c:showBubbleSize val="0"/>
        </c:dLbls>
        <c:axId val="163538816"/>
        <c:axId val="163536896"/>
      </c:scatterChart>
      <c:catAx>
        <c:axId val="163519872"/>
        <c:scaling>
          <c:orientation val="minMax"/>
        </c:scaling>
        <c:delete val="0"/>
        <c:axPos val="b"/>
        <c:title>
          <c:tx>
            <c:rich>
              <a:bodyPr/>
              <a:lstStyle/>
              <a:p>
                <a:pPr>
                  <a:defRPr sz="1800"/>
                </a:pPr>
                <a:r>
                  <a:rPr lang="en-US" sz="1800"/>
                  <a:t>Partinummer</a:t>
                </a:r>
              </a:p>
            </c:rich>
          </c:tx>
          <c:overlay val="0"/>
        </c:title>
        <c:majorTickMark val="out"/>
        <c:minorTickMark val="none"/>
        <c:tickLblPos val="nextTo"/>
        <c:txPr>
          <a:bodyPr/>
          <a:lstStyle/>
          <a:p>
            <a:pPr>
              <a:defRPr sz="1800"/>
            </a:pPr>
            <a:endParaRPr lang="da-DK"/>
          </a:p>
        </c:txPr>
        <c:crossAx val="163530624"/>
        <c:crosses val="autoZero"/>
        <c:auto val="1"/>
        <c:lblAlgn val="ctr"/>
        <c:lblOffset val="100"/>
        <c:noMultiLvlLbl val="0"/>
      </c:catAx>
      <c:valAx>
        <c:axId val="163530624"/>
        <c:scaling>
          <c:orientation val="minMax"/>
          <c:max val="100"/>
        </c:scaling>
        <c:delete val="0"/>
        <c:axPos val="l"/>
        <c:majorGridlines/>
        <c:title>
          <c:tx>
            <c:rich>
              <a:bodyPr rot="-5400000" vert="horz"/>
              <a:lstStyle/>
              <a:p>
                <a:pPr>
                  <a:defRPr sz="1800"/>
                </a:pPr>
                <a:r>
                  <a:rPr lang="en-US" sz="1800"/>
                  <a:t>Fremspiring (17. juni), %</a:t>
                </a:r>
              </a:p>
            </c:rich>
          </c:tx>
          <c:overlay val="0"/>
        </c:title>
        <c:numFmt formatCode="0" sourceLinked="1"/>
        <c:majorTickMark val="out"/>
        <c:minorTickMark val="none"/>
        <c:tickLblPos val="nextTo"/>
        <c:txPr>
          <a:bodyPr/>
          <a:lstStyle/>
          <a:p>
            <a:pPr>
              <a:defRPr sz="1800"/>
            </a:pPr>
            <a:endParaRPr lang="da-DK"/>
          </a:p>
        </c:txPr>
        <c:crossAx val="163519872"/>
        <c:crosses val="autoZero"/>
        <c:crossBetween val="between"/>
      </c:valAx>
      <c:valAx>
        <c:axId val="163536896"/>
        <c:scaling>
          <c:orientation val="minMax"/>
        </c:scaling>
        <c:delete val="0"/>
        <c:axPos val="r"/>
        <c:title>
          <c:tx>
            <c:rich>
              <a:bodyPr rot="-5400000" vert="horz"/>
              <a:lstStyle/>
              <a:p>
                <a:pPr>
                  <a:defRPr sz="1800"/>
                </a:pPr>
                <a:r>
                  <a:rPr lang="en-US" sz="1800"/>
                  <a:t>Rodfiltsvamp, indeks</a:t>
                </a:r>
              </a:p>
            </c:rich>
          </c:tx>
          <c:overlay val="0"/>
        </c:title>
        <c:numFmt formatCode="0" sourceLinked="1"/>
        <c:majorTickMark val="out"/>
        <c:minorTickMark val="none"/>
        <c:tickLblPos val="nextTo"/>
        <c:txPr>
          <a:bodyPr/>
          <a:lstStyle/>
          <a:p>
            <a:pPr>
              <a:defRPr sz="1800"/>
            </a:pPr>
            <a:endParaRPr lang="da-DK"/>
          </a:p>
        </c:txPr>
        <c:crossAx val="163538816"/>
        <c:crosses val="max"/>
        <c:crossBetween val="midCat"/>
      </c:valAx>
      <c:valAx>
        <c:axId val="163538816"/>
        <c:scaling>
          <c:orientation val="minMax"/>
        </c:scaling>
        <c:delete val="1"/>
        <c:axPos val="b"/>
        <c:majorTickMark val="out"/>
        <c:minorTickMark val="none"/>
        <c:tickLblPos val="nextTo"/>
        <c:crossAx val="163536896"/>
        <c:crosses val="autoZero"/>
        <c:crossBetween val="midCat"/>
      </c:valAx>
    </c:plotArea>
    <c:legend>
      <c:legendPos val="b"/>
      <c:overlay val="0"/>
      <c:txPr>
        <a:bodyPr/>
        <a:lstStyle/>
        <a:p>
          <a:pPr>
            <a:defRPr sz="1800"/>
          </a:pPr>
          <a:endParaRPr lang="da-DK"/>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Samlet!$O$57</c:f>
              <c:strCache>
                <c:ptCount val="1"/>
                <c:pt idx="0">
                  <c:v>Økologisk</c:v>
                </c:pt>
              </c:strCache>
            </c:strRef>
          </c:tx>
          <c:invertIfNegative val="0"/>
          <c:cat>
            <c:strRef>
              <c:f>Samlet!$N$66:$N$69</c:f>
              <c:strCache>
                <c:ptCount val="4"/>
                <c:pt idx="0">
                  <c:v>&lt; 10</c:v>
                </c:pt>
                <c:pt idx="1">
                  <c:v>10-20</c:v>
                </c:pt>
                <c:pt idx="2">
                  <c:v>20-30</c:v>
                </c:pt>
                <c:pt idx="3">
                  <c:v>&gt; 30</c:v>
                </c:pt>
              </c:strCache>
            </c:strRef>
          </c:cat>
          <c:val>
            <c:numRef>
              <c:f>Samlet!$U$66:$U$69</c:f>
              <c:numCache>
                <c:formatCode>General</c:formatCode>
                <c:ptCount val="4"/>
                <c:pt idx="0">
                  <c:v>52</c:v>
                </c:pt>
                <c:pt idx="1">
                  <c:v>24</c:v>
                </c:pt>
                <c:pt idx="2">
                  <c:v>12</c:v>
                </c:pt>
                <c:pt idx="3">
                  <c:v>12</c:v>
                </c:pt>
              </c:numCache>
            </c:numRef>
          </c:val>
          <c:extLst>
            <c:ext xmlns:c16="http://schemas.microsoft.com/office/drawing/2014/chart" uri="{C3380CC4-5D6E-409C-BE32-E72D297353CC}">
              <c16:uniqueId val="{00000000-416C-49FD-8B40-A71858755600}"/>
            </c:ext>
          </c:extLst>
        </c:ser>
        <c:ser>
          <c:idx val="1"/>
          <c:order val="1"/>
          <c:tx>
            <c:strRef>
              <c:f>Samlet!$P$57</c:f>
              <c:strCache>
                <c:ptCount val="1"/>
                <c:pt idx="0">
                  <c:v>Konventionel</c:v>
                </c:pt>
              </c:strCache>
            </c:strRef>
          </c:tx>
          <c:invertIfNegative val="0"/>
          <c:cat>
            <c:strRef>
              <c:f>Samlet!$N$66:$N$69</c:f>
              <c:strCache>
                <c:ptCount val="4"/>
                <c:pt idx="0">
                  <c:v>&lt; 10</c:v>
                </c:pt>
                <c:pt idx="1">
                  <c:v>10-20</c:v>
                </c:pt>
                <c:pt idx="2">
                  <c:v>20-30</c:v>
                </c:pt>
                <c:pt idx="3">
                  <c:v>&gt; 30</c:v>
                </c:pt>
              </c:strCache>
            </c:strRef>
          </c:cat>
          <c:val>
            <c:numRef>
              <c:f>Samlet!$V$66:$V$69</c:f>
              <c:numCache>
                <c:formatCode>General</c:formatCode>
                <c:ptCount val="4"/>
                <c:pt idx="0">
                  <c:v>82.142857142857139</c:v>
                </c:pt>
                <c:pt idx="1">
                  <c:v>7.1428571428571423</c:v>
                </c:pt>
                <c:pt idx="2">
                  <c:v>3.5714285714285712</c:v>
                </c:pt>
                <c:pt idx="3">
                  <c:v>7.1428571428571423</c:v>
                </c:pt>
              </c:numCache>
            </c:numRef>
          </c:val>
          <c:extLst>
            <c:ext xmlns:c16="http://schemas.microsoft.com/office/drawing/2014/chart" uri="{C3380CC4-5D6E-409C-BE32-E72D297353CC}">
              <c16:uniqueId val="{00000001-416C-49FD-8B40-A71858755600}"/>
            </c:ext>
          </c:extLst>
        </c:ser>
        <c:dLbls>
          <c:showLegendKey val="0"/>
          <c:showVal val="0"/>
          <c:showCatName val="0"/>
          <c:showSerName val="0"/>
          <c:showPercent val="0"/>
          <c:showBubbleSize val="0"/>
        </c:dLbls>
        <c:gapWidth val="150"/>
        <c:axId val="163413376"/>
        <c:axId val="163427840"/>
      </c:barChart>
      <c:catAx>
        <c:axId val="163413376"/>
        <c:scaling>
          <c:orientation val="minMax"/>
        </c:scaling>
        <c:delete val="0"/>
        <c:axPos val="b"/>
        <c:title>
          <c:tx>
            <c:rich>
              <a:bodyPr/>
              <a:lstStyle/>
              <a:p>
                <a:pPr>
                  <a:defRPr sz="1800"/>
                </a:pPr>
                <a:r>
                  <a:rPr lang="en-US" sz="1800"/>
                  <a:t>Rodfiltsvamp, indeks</a:t>
                </a:r>
              </a:p>
            </c:rich>
          </c:tx>
          <c:overlay val="0"/>
        </c:title>
        <c:numFmt formatCode="General" sourceLinked="0"/>
        <c:majorTickMark val="out"/>
        <c:minorTickMark val="none"/>
        <c:tickLblPos val="nextTo"/>
        <c:txPr>
          <a:bodyPr/>
          <a:lstStyle/>
          <a:p>
            <a:pPr>
              <a:defRPr sz="1800"/>
            </a:pPr>
            <a:endParaRPr lang="da-DK"/>
          </a:p>
        </c:txPr>
        <c:crossAx val="163427840"/>
        <c:crosses val="autoZero"/>
        <c:auto val="1"/>
        <c:lblAlgn val="ctr"/>
        <c:lblOffset val="100"/>
        <c:noMultiLvlLbl val="0"/>
      </c:catAx>
      <c:valAx>
        <c:axId val="163427840"/>
        <c:scaling>
          <c:orientation val="minMax"/>
        </c:scaling>
        <c:delete val="0"/>
        <c:axPos val="l"/>
        <c:majorGridlines/>
        <c:title>
          <c:tx>
            <c:rich>
              <a:bodyPr rot="-5400000" vert="horz"/>
              <a:lstStyle/>
              <a:p>
                <a:pPr>
                  <a:defRPr sz="1800"/>
                </a:pPr>
                <a:r>
                  <a:rPr lang="en-US" sz="1800"/>
                  <a:t>Partier, %</a:t>
                </a:r>
              </a:p>
            </c:rich>
          </c:tx>
          <c:overlay val="0"/>
        </c:title>
        <c:numFmt formatCode="General" sourceLinked="1"/>
        <c:majorTickMark val="out"/>
        <c:minorTickMark val="none"/>
        <c:tickLblPos val="nextTo"/>
        <c:txPr>
          <a:bodyPr/>
          <a:lstStyle/>
          <a:p>
            <a:pPr>
              <a:defRPr sz="1800"/>
            </a:pPr>
            <a:endParaRPr lang="da-DK"/>
          </a:p>
        </c:txPr>
        <c:crossAx val="163413376"/>
        <c:crosses val="autoZero"/>
        <c:crossBetween val="between"/>
      </c:valAx>
    </c:plotArea>
    <c:legend>
      <c:legendPos val="b"/>
      <c:overlay val="0"/>
      <c:txPr>
        <a:bodyPr/>
        <a:lstStyle/>
        <a:p>
          <a:pPr>
            <a:defRPr sz="1800"/>
          </a:pPr>
          <a:endParaRPr lang="da-DK"/>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Samlet!$O$57</c:f>
              <c:strCache>
                <c:ptCount val="1"/>
                <c:pt idx="0">
                  <c:v>Økologisk</c:v>
                </c:pt>
              </c:strCache>
            </c:strRef>
          </c:tx>
          <c:invertIfNegative val="0"/>
          <c:cat>
            <c:strRef>
              <c:f>Samlet!$N$58:$N$61</c:f>
              <c:strCache>
                <c:ptCount val="4"/>
                <c:pt idx="0">
                  <c:v>&lt;70%</c:v>
                </c:pt>
                <c:pt idx="1">
                  <c:v>71-80</c:v>
                </c:pt>
                <c:pt idx="2">
                  <c:v>81-90</c:v>
                </c:pt>
                <c:pt idx="3">
                  <c:v>91-100</c:v>
                </c:pt>
              </c:strCache>
            </c:strRef>
          </c:cat>
          <c:val>
            <c:numRef>
              <c:f>Samlet!$U$58:$U$61</c:f>
              <c:numCache>
                <c:formatCode>General</c:formatCode>
                <c:ptCount val="4"/>
                <c:pt idx="0">
                  <c:v>11.538461538461538</c:v>
                </c:pt>
                <c:pt idx="1">
                  <c:v>11.538461538461538</c:v>
                </c:pt>
                <c:pt idx="2">
                  <c:v>11.538461538461538</c:v>
                </c:pt>
                <c:pt idx="3">
                  <c:v>65.384615384615387</c:v>
                </c:pt>
              </c:numCache>
            </c:numRef>
          </c:val>
          <c:extLst>
            <c:ext xmlns:c16="http://schemas.microsoft.com/office/drawing/2014/chart" uri="{C3380CC4-5D6E-409C-BE32-E72D297353CC}">
              <c16:uniqueId val="{00000000-477E-4938-A64B-75FCFC5DF8EC}"/>
            </c:ext>
          </c:extLst>
        </c:ser>
        <c:ser>
          <c:idx val="1"/>
          <c:order val="1"/>
          <c:tx>
            <c:strRef>
              <c:f>Samlet!$P$57</c:f>
              <c:strCache>
                <c:ptCount val="1"/>
                <c:pt idx="0">
                  <c:v>Konventionel</c:v>
                </c:pt>
              </c:strCache>
            </c:strRef>
          </c:tx>
          <c:invertIfNegative val="0"/>
          <c:cat>
            <c:strRef>
              <c:f>Samlet!$N$58:$N$61</c:f>
              <c:strCache>
                <c:ptCount val="4"/>
                <c:pt idx="0">
                  <c:v>&lt;70%</c:v>
                </c:pt>
                <c:pt idx="1">
                  <c:v>71-80</c:v>
                </c:pt>
                <c:pt idx="2">
                  <c:v>81-90</c:v>
                </c:pt>
                <c:pt idx="3">
                  <c:v>91-100</c:v>
                </c:pt>
              </c:strCache>
            </c:strRef>
          </c:cat>
          <c:val>
            <c:numRef>
              <c:f>Samlet!$V$58:$V$61</c:f>
              <c:numCache>
                <c:formatCode>General</c:formatCode>
                <c:ptCount val="4"/>
                <c:pt idx="0">
                  <c:v>3.7037037037037033</c:v>
                </c:pt>
                <c:pt idx="1">
                  <c:v>0</c:v>
                </c:pt>
                <c:pt idx="2">
                  <c:v>7.4074074074074066</c:v>
                </c:pt>
                <c:pt idx="3">
                  <c:v>88.888888888888886</c:v>
                </c:pt>
              </c:numCache>
            </c:numRef>
          </c:val>
          <c:extLst>
            <c:ext xmlns:c16="http://schemas.microsoft.com/office/drawing/2014/chart" uri="{C3380CC4-5D6E-409C-BE32-E72D297353CC}">
              <c16:uniqueId val="{00000001-477E-4938-A64B-75FCFC5DF8EC}"/>
            </c:ext>
          </c:extLst>
        </c:ser>
        <c:dLbls>
          <c:showLegendKey val="0"/>
          <c:showVal val="0"/>
          <c:showCatName val="0"/>
          <c:showSerName val="0"/>
          <c:showPercent val="0"/>
          <c:showBubbleSize val="0"/>
        </c:dLbls>
        <c:gapWidth val="150"/>
        <c:axId val="53748864"/>
        <c:axId val="53750784"/>
      </c:barChart>
      <c:catAx>
        <c:axId val="53748864"/>
        <c:scaling>
          <c:orientation val="minMax"/>
        </c:scaling>
        <c:delete val="0"/>
        <c:axPos val="b"/>
        <c:title>
          <c:tx>
            <c:rich>
              <a:bodyPr/>
              <a:lstStyle/>
              <a:p>
                <a:pPr>
                  <a:defRPr sz="1800"/>
                </a:pPr>
                <a:r>
                  <a:rPr lang="da-DK" sz="1800"/>
                  <a:t>Fremspiring, %</a:t>
                </a:r>
              </a:p>
            </c:rich>
          </c:tx>
          <c:overlay val="0"/>
        </c:title>
        <c:numFmt formatCode="General" sourceLinked="0"/>
        <c:majorTickMark val="out"/>
        <c:minorTickMark val="none"/>
        <c:tickLblPos val="nextTo"/>
        <c:txPr>
          <a:bodyPr/>
          <a:lstStyle/>
          <a:p>
            <a:pPr>
              <a:defRPr sz="1800"/>
            </a:pPr>
            <a:endParaRPr lang="da-DK"/>
          </a:p>
        </c:txPr>
        <c:crossAx val="53750784"/>
        <c:crosses val="autoZero"/>
        <c:auto val="1"/>
        <c:lblAlgn val="ctr"/>
        <c:lblOffset val="100"/>
        <c:noMultiLvlLbl val="0"/>
      </c:catAx>
      <c:valAx>
        <c:axId val="53750784"/>
        <c:scaling>
          <c:orientation val="minMax"/>
        </c:scaling>
        <c:delete val="0"/>
        <c:axPos val="l"/>
        <c:majorGridlines/>
        <c:title>
          <c:tx>
            <c:rich>
              <a:bodyPr rot="-5400000" vert="horz"/>
              <a:lstStyle/>
              <a:p>
                <a:pPr>
                  <a:defRPr sz="1800"/>
                </a:pPr>
                <a:r>
                  <a:rPr lang="en-US" sz="1800"/>
                  <a:t>Partier, %</a:t>
                </a:r>
              </a:p>
            </c:rich>
          </c:tx>
          <c:overlay val="0"/>
        </c:title>
        <c:numFmt formatCode="General" sourceLinked="1"/>
        <c:majorTickMark val="out"/>
        <c:minorTickMark val="none"/>
        <c:tickLblPos val="nextTo"/>
        <c:txPr>
          <a:bodyPr/>
          <a:lstStyle/>
          <a:p>
            <a:pPr>
              <a:defRPr sz="1800"/>
            </a:pPr>
            <a:endParaRPr lang="da-DK"/>
          </a:p>
        </c:txPr>
        <c:crossAx val="53748864"/>
        <c:crosses val="autoZero"/>
        <c:crossBetween val="between"/>
      </c:valAx>
    </c:plotArea>
    <c:legend>
      <c:legendPos val="b"/>
      <c:overlay val="0"/>
      <c:txPr>
        <a:bodyPr/>
        <a:lstStyle/>
        <a:p>
          <a:pPr>
            <a:defRPr sz="1800"/>
          </a:pPr>
          <a:endParaRPr lang="da-DK"/>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'Figur '!$B$6</c:f>
              <c:strCache>
                <c:ptCount val="1"/>
                <c:pt idx="0">
                  <c:v>Alizee</c:v>
                </c:pt>
              </c:strCache>
            </c:strRef>
          </c:tx>
          <c:spPr>
            <a:ln w="63500"/>
          </c:spPr>
          <c:marker>
            <c:symbol val="none"/>
          </c:marker>
          <c:xVal>
            <c:numRef>
              <c:f>'Figur '!$C$5:$F$5</c:f>
              <c:numCache>
                <c:formatCode>d\-mmm</c:formatCode>
                <c:ptCount val="4"/>
                <c:pt idx="0">
                  <c:v>42562</c:v>
                </c:pt>
                <c:pt idx="1">
                  <c:v>42572</c:v>
                </c:pt>
                <c:pt idx="2">
                  <c:v>42583</c:v>
                </c:pt>
                <c:pt idx="3">
                  <c:v>42592</c:v>
                </c:pt>
              </c:numCache>
            </c:numRef>
          </c:xVal>
          <c:yVal>
            <c:numRef>
              <c:f>'Figur '!$C$6:$F$6</c:f>
              <c:numCache>
                <c:formatCode>General</c:formatCode>
                <c:ptCount val="4"/>
                <c:pt idx="0">
                  <c:v>0.05</c:v>
                </c:pt>
                <c:pt idx="1">
                  <c:v>13</c:v>
                </c:pt>
                <c:pt idx="2">
                  <c:v>36</c:v>
                </c:pt>
                <c:pt idx="3">
                  <c:v>61</c:v>
                </c:pt>
              </c:numCache>
            </c:numRef>
          </c:yVal>
          <c:smooth val="1"/>
          <c:extLst>
            <c:ext xmlns:c16="http://schemas.microsoft.com/office/drawing/2014/chart" uri="{C3380CC4-5D6E-409C-BE32-E72D297353CC}">
              <c16:uniqueId val="{00000000-745D-454B-B56B-9D5A14ABB769}"/>
            </c:ext>
          </c:extLst>
        </c:ser>
        <c:ser>
          <c:idx val="1"/>
          <c:order val="1"/>
          <c:tx>
            <c:strRef>
              <c:f>'Figur '!$B$7</c:f>
              <c:strCache>
                <c:ptCount val="1"/>
                <c:pt idx="0">
                  <c:v>Alouette</c:v>
                </c:pt>
              </c:strCache>
            </c:strRef>
          </c:tx>
          <c:spPr>
            <a:ln w="63500"/>
          </c:spPr>
          <c:marker>
            <c:symbol val="none"/>
          </c:marker>
          <c:xVal>
            <c:numRef>
              <c:f>'Figur '!$C$5:$F$5</c:f>
              <c:numCache>
                <c:formatCode>d\-mmm</c:formatCode>
                <c:ptCount val="4"/>
                <c:pt idx="0">
                  <c:v>42562</c:v>
                </c:pt>
                <c:pt idx="1">
                  <c:v>42572</c:v>
                </c:pt>
                <c:pt idx="2">
                  <c:v>42583</c:v>
                </c:pt>
                <c:pt idx="3">
                  <c:v>42592</c:v>
                </c:pt>
              </c:numCache>
            </c:numRef>
          </c:xVal>
          <c:yVal>
            <c:numRef>
              <c:f>'Figur '!$C$7:$F$7</c:f>
              <c:numCache>
                <c:formatCode>General</c:formatCode>
                <c:ptCount val="4"/>
                <c:pt idx="0">
                  <c:v>0</c:v>
                </c:pt>
                <c:pt idx="1">
                  <c:v>0</c:v>
                </c:pt>
                <c:pt idx="2">
                  <c:v>0</c:v>
                </c:pt>
                <c:pt idx="3">
                  <c:v>0.5</c:v>
                </c:pt>
              </c:numCache>
            </c:numRef>
          </c:yVal>
          <c:smooth val="1"/>
          <c:extLst>
            <c:ext xmlns:c16="http://schemas.microsoft.com/office/drawing/2014/chart" uri="{C3380CC4-5D6E-409C-BE32-E72D297353CC}">
              <c16:uniqueId val="{00000001-745D-454B-B56B-9D5A14ABB769}"/>
            </c:ext>
          </c:extLst>
        </c:ser>
        <c:ser>
          <c:idx val="2"/>
          <c:order val="2"/>
          <c:tx>
            <c:strRef>
              <c:f>'Figur '!$B$8</c:f>
              <c:strCache>
                <c:ptCount val="1"/>
                <c:pt idx="0">
                  <c:v>Ballerina</c:v>
                </c:pt>
              </c:strCache>
            </c:strRef>
          </c:tx>
          <c:spPr>
            <a:ln w="63500"/>
          </c:spPr>
          <c:marker>
            <c:symbol val="none"/>
          </c:marker>
          <c:xVal>
            <c:numRef>
              <c:f>'Figur '!$C$5:$F$5</c:f>
              <c:numCache>
                <c:formatCode>d\-mmm</c:formatCode>
                <c:ptCount val="4"/>
                <c:pt idx="0">
                  <c:v>42562</c:v>
                </c:pt>
                <c:pt idx="1">
                  <c:v>42572</c:v>
                </c:pt>
                <c:pt idx="2">
                  <c:v>42583</c:v>
                </c:pt>
                <c:pt idx="3">
                  <c:v>42592</c:v>
                </c:pt>
              </c:numCache>
            </c:numRef>
          </c:xVal>
          <c:yVal>
            <c:numRef>
              <c:f>'Figur '!$C$8:$F$8</c:f>
              <c:numCache>
                <c:formatCode>General</c:formatCode>
                <c:ptCount val="4"/>
                <c:pt idx="0">
                  <c:v>7</c:v>
                </c:pt>
                <c:pt idx="1">
                  <c:v>58</c:v>
                </c:pt>
                <c:pt idx="2">
                  <c:v>95</c:v>
                </c:pt>
                <c:pt idx="3">
                  <c:v>100</c:v>
                </c:pt>
              </c:numCache>
            </c:numRef>
          </c:yVal>
          <c:smooth val="1"/>
          <c:extLst>
            <c:ext xmlns:c16="http://schemas.microsoft.com/office/drawing/2014/chart" uri="{C3380CC4-5D6E-409C-BE32-E72D297353CC}">
              <c16:uniqueId val="{00000002-745D-454B-B56B-9D5A14ABB769}"/>
            </c:ext>
          </c:extLst>
        </c:ser>
        <c:ser>
          <c:idx val="3"/>
          <c:order val="3"/>
          <c:tx>
            <c:strRef>
              <c:f>'Figur '!$B$9</c:f>
              <c:strCache>
                <c:ptCount val="1"/>
                <c:pt idx="0">
                  <c:v>Belana</c:v>
                </c:pt>
              </c:strCache>
            </c:strRef>
          </c:tx>
          <c:spPr>
            <a:ln w="63500"/>
          </c:spPr>
          <c:marker>
            <c:symbol val="none"/>
          </c:marker>
          <c:xVal>
            <c:numRef>
              <c:f>'Figur '!$C$5:$F$5</c:f>
              <c:numCache>
                <c:formatCode>d\-mmm</c:formatCode>
                <c:ptCount val="4"/>
                <c:pt idx="0">
                  <c:v>42562</c:v>
                </c:pt>
                <c:pt idx="1">
                  <c:v>42572</c:v>
                </c:pt>
                <c:pt idx="2">
                  <c:v>42583</c:v>
                </c:pt>
                <c:pt idx="3">
                  <c:v>42592</c:v>
                </c:pt>
              </c:numCache>
            </c:numRef>
          </c:xVal>
          <c:yVal>
            <c:numRef>
              <c:f>'Figur '!$C$9:$F$9</c:f>
              <c:numCache>
                <c:formatCode>General</c:formatCode>
                <c:ptCount val="4"/>
                <c:pt idx="0">
                  <c:v>0.3</c:v>
                </c:pt>
                <c:pt idx="1">
                  <c:v>31</c:v>
                </c:pt>
                <c:pt idx="2">
                  <c:v>81</c:v>
                </c:pt>
                <c:pt idx="3">
                  <c:v>98</c:v>
                </c:pt>
              </c:numCache>
            </c:numRef>
          </c:yVal>
          <c:smooth val="1"/>
          <c:extLst>
            <c:ext xmlns:c16="http://schemas.microsoft.com/office/drawing/2014/chart" uri="{C3380CC4-5D6E-409C-BE32-E72D297353CC}">
              <c16:uniqueId val="{00000003-745D-454B-B56B-9D5A14ABB769}"/>
            </c:ext>
          </c:extLst>
        </c:ser>
        <c:ser>
          <c:idx val="4"/>
          <c:order val="4"/>
          <c:tx>
            <c:strRef>
              <c:f>'Figur '!$B$10</c:f>
              <c:strCache>
                <c:ptCount val="1"/>
                <c:pt idx="0">
                  <c:v>Bellinda</c:v>
                </c:pt>
              </c:strCache>
            </c:strRef>
          </c:tx>
          <c:spPr>
            <a:ln w="63500"/>
          </c:spPr>
          <c:marker>
            <c:symbol val="none"/>
          </c:marker>
          <c:xVal>
            <c:numRef>
              <c:f>'Figur '!$C$5:$F$5</c:f>
              <c:numCache>
                <c:formatCode>d\-mmm</c:formatCode>
                <c:ptCount val="4"/>
                <c:pt idx="0">
                  <c:v>42562</c:v>
                </c:pt>
                <c:pt idx="1">
                  <c:v>42572</c:v>
                </c:pt>
                <c:pt idx="2">
                  <c:v>42583</c:v>
                </c:pt>
                <c:pt idx="3">
                  <c:v>42592</c:v>
                </c:pt>
              </c:numCache>
            </c:numRef>
          </c:xVal>
          <c:yVal>
            <c:numRef>
              <c:f>'Figur '!$C$10:$F$10</c:f>
              <c:numCache>
                <c:formatCode>General</c:formatCode>
                <c:ptCount val="4"/>
                <c:pt idx="0">
                  <c:v>0.2</c:v>
                </c:pt>
                <c:pt idx="1">
                  <c:v>29</c:v>
                </c:pt>
                <c:pt idx="2">
                  <c:v>69</c:v>
                </c:pt>
                <c:pt idx="3">
                  <c:v>93</c:v>
                </c:pt>
              </c:numCache>
            </c:numRef>
          </c:yVal>
          <c:smooth val="1"/>
          <c:extLst>
            <c:ext xmlns:c16="http://schemas.microsoft.com/office/drawing/2014/chart" uri="{C3380CC4-5D6E-409C-BE32-E72D297353CC}">
              <c16:uniqueId val="{00000004-745D-454B-B56B-9D5A14ABB769}"/>
            </c:ext>
          </c:extLst>
        </c:ser>
        <c:ser>
          <c:idx val="5"/>
          <c:order val="5"/>
          <c:tx>
            <c:strRef>
              <c:f>'Figur '!$B$11</c:f>
              <c:strCache>
                <c:ptCount val="1"/>
                <c:pt idx="0">
                  <c:v>Anouk</c:v>
                </c:pt>
              </c:strCache>
            </c:strRef>
          </c:tx>
          <c:spPr>
            <a:ln w="63500"/>
          </c:spPr>
          <c:marker>
            <c:symbol val="none"/>
          </c:marker>
          <c:xVal>
            <c:numRef>
              <c:f>'Figur '!$C$5:$F$5</c:f>
              <c:numCache>
                <c:formatCode>d\-mmm</c:formatCode>
                <c:ptCount val="4"/>
                <c:pt idx="0">
                  <c:v>42562</c:v>
                </c:pt>
                <c:pt idx="1">
                  <c:v>42572</c:v>
                </c:pt>
                <c:pt idx="2">
                  <c:v>42583</c:v>
                </c:pt>
                <c:pt idx="3">
                  <c:v>42592</c:v>
                </c:pt>
              </c:numCache>
            </c:numRef>
          </c:xVal>
          <c:yVal>
            <c:numRef>
              <c:f>'Figur '!$C$11:$F$11</c:f>
              <c:numCache>
                <c:formatCode>General</c:formatCode>
                <c:ptCount val="4"/>
                <c:pt idx="0">
                  <c:v>0</c:v>
                </c:pt>
                <c:pt idx="1">
                  <c:v>3</c:v>
                </c:pt>
                <c:pt idx="2">
                  <c:v>5</c:v>
                </c:pt>
                <c:pt idx="3">
                  <c:v>6</c:v>
                </c:pt>
              </c:numCache>
            </c:numRef>
          </c:yVal>
          <c:smooth val="1"/>
          <c:extLst>
            <c:ext xmlns:c16="http://schemas.microsoft.com/office/drawing/2014/chart" uri="{C3380CC4-5D6E-409C-BE32-E72D297353CC}">
              <c16:uniqueId val="{00000005-745D-454B-B56B-9D5A14ABB769}"/>
            </c:ext>
          </c:extLst>
        </c:ser>
        <c:ser>
          <c:idx val="6"/>
          <c:order val="6"/>
          <c:tx>
            <c:strRef>
              <c:f>'Figur '!$B$12</c:f>
              <c:strCache>
                <c:ptCount val="1"/>
                <c:pt idx="0">
                  <c:v>Marabel</c:v>
                </c:pt>
              </c:strCache>
            </c:strRef>
          </c:tx>
          <c:spPr>
            <a:ln w="63500"/>
          </c:spPr>
          <c:marker>
            <c:symbol val="none"/>
          </c:marker>
          <c:xVal>
            <c:numRef>
              <c:f>'Figur '!$C$5:$F$5</c:f>
              <c:numCache>
                <c:formatCode>d\-mmm</c:formatCode>
                <c:ptCount val="4"/>
                <c:pt idx="0">
                  <c:v>42562</c:v>
                </c:pt>
                <c:pt idx="1">
                  <c:v>42572</c:v>
                </c:pt>
                <c:pt idx="2">
                  <c:v>42583</c:v>
                </c:pt>
                <c:pt idx="3">
                  <c:v>42592</c:v>
                </c:pt>
              </c:numCache>
            </c:numRef>
          </c:xVal>
          <c:yVal>
            <c:numRef>
              <c:f>'Figur '!$C$12:$F$12</c:f>
              <c:numCache>
                <c:formatCode>General</c:formatCode>
                <c:ptCount val="4"/>
                <c:pt idx="0">
                  <c:v>0.1</c:v>
                </c:pt>
                <c:pt idx="1">
                  <c:v>43</c:v>
                </c:pt>
                <c:pt idx="2">
                  <c:v>91</c:v>
                </c:pt>
                <c:pt idx="3">
                  <c:v>100</c:v>
                </c:pt>
              </c:numCache>
            </c:numRef>
          </c:yVal>
          <c:smooth val="1"/>
          <c:extLst>
            <c:ext xmlns:c16="http://schemas.microsoft.com/office/drawing/2014/chart" uri="{C3380CC4-5D6E-409C-BE32-E72D297353CC}">
              <c16:uniqueId val="{00000006-745D-454B-B56B-9D5A14ABB769}"/>
            </c:ext>
          </c:extLst>
        </c:ser>
        <c:ser>
          <c:idx val="7"/>
          <c:order val="7"/>
          <c:tx>
            <c:strRef>
              <c:f>'Figur '!$B$13</c:f>
              <c:strCache>
                <c:ptCount val="1"/>
                <c:pt idx="0">
                  <c:v>Ditta</c:v>
                </c:pt>
              </c:strCache>
            </c:strRef>
          </c:tx>
          <c:spPr>
            <a:ln w="63500"/>
          </c:spPr>
          <c:marker>
            <c:symbol val="none"/>
          </c:marker>
          <c:xVal>
            <c:numRef>
              <c:f>'Figur '!$C$5:$F$5</c:f>
              <c:numCache>
                <c:formatCode>d\-mmm</c:formatCode>
                <c:ptCount val="4"/>
                <c:pt idx="0">
                  <c:v>42562</c:v>
                </c:pt>
                <c:pt idx="1">
                  <c:v>42572</c:v>
                </c:pt>
                <c:pt idx="2">
                  <c:v>42583</c:v>
                </c:pt>
                <c:pt idx="3">
                  <c:v>42592</c:v>
                </c:pt>
              </c:numCache>
            </c:numRef>
          </c:xVal>
          <c:yVal>
            <c:numRef>
              <c:f>'Figur '!$C$13:$F$13</c:f>
              <c:numCache>
                <c:formatCode>General</c:formatCode>
                <c:ptCount val="4"/>
                <c:pt idx="0">
                  <c:v>0.03</c:v>
                </c:pt>
                <c:pt idx="1">
                  <c:v>13</c:v>
                </c:pt>
                <c:pt idx="2">
                  <c:v>21</c:v>
                </c:pt>
                <c:pt idx="3">
                  <c:v>39</c:v>
                </c:pt>
              </c:numCache>
            </c:numRef>
          </c:yVal>
          <c:smooth val="1"/>
          <c:extLst>
            <c:ext xmlns:c16="http://schemas.microsoft.com/office/drawing/2014/chart" uri="{C3380CC4-5D6E-409C-BE32-E72D297353CC}">
              <c16:uniqueId val="{00000007-745D-454B-B56B-9D5A14ABB769}"/>
            </c:ext>
          </c:extLst>
        </c:ser>
        <c:ser>
          <c:idx val="8"/>
          <c:order val="8"/>
          <c:tx>
            <c:strRef>
              <c:f>'Figur '!$B$14</c:f>
              <c:strCache>
                <c:ptCount val="1"/>
                <c:pt idx="0">
                  <c:v>Inova</c:v>
                </c:pt>
              </c:strCache>
            </c:strRef>
          </c:tx>
          <c:spPr>
            <a:ln w="63500"/>
          </c:spPr>
          <c:marker>
            <c:symbol val="none"/>
          </c:marker>
          <c:xVal>
            <c:numRef>
              <c:f>'Figur '!$C$5:$F$5</c:f>
              <c:numCache>
                <c:formatCode>d\-mmm</c:formatCode>
                <c:ptCount val="4"/>
                <c:pt idx="0">
                  <c:v>42562</c:v>
                </c:pt>
                <c:pt idx="1">
                  <c:v>42572</c:v>
                </c:pt>
                <c:pt idx="2">
                  <c:v>42583</c:v>
                </c:pt>
                <c:pt idx="3">
                  <c:v>42592</c:v>
                </c:pt>
              </c:numCache>
            </c:numRef>
          </c:xVal>
          <c:yVal>
            <c:numRef>
              <c:f>'Figur '!$C$14:$F$14</c:f>
              <c:numCache>
                <c:formatCode>General</c:formatCode>
                <c:ptCount val="4"/>
                <c:pt idx="0">
                  <c:v>7.0000000000000007E-2</c:v>
                </c:pt>
                <c:pt idx="1">
                  <c:v>26</c:v>
                </c:pt>
                <c:pt idx="2">
                  <c:v>75</c:v>
                </c:pt>
                <c:pt idx="3">
                  <c:v>98</c:v>
                </c:pt>
              </c:numCache>
            </c:numRef>
          </c:yVal>
          <c:smooth val="1"/>
          <c:extLst>
            <c:ext xmlns:c16="http://schemas.microsoft.com/office/drawing/2014/chart" uri="{C3380CC4-5D6E-409C-BE32-E72D297353CC}">
              <c16:uniqueId val="{00000008-745D-454B-B56B-9D5A14ABB769}"/>
            </c:ext>
          </c:extLst>
        </c:ser>
        <c:ser>
          <c:idx val="9"/>
          <c:order val="9"/>
          <c:tx>
            <c:strRef>
              <c:f>'Figur '!$B$15</c:f>
              <c:strCache>
                <c:ptCount val="1"/>
                <c:pt idx="0">
                  <c:v>Elfe</c:v>
                </c:pt>
              </c:strCache>
            </c:strRef>
          </c:tx>
          <c:spPr>
            <a:ln w="63500"/>
          </c:spPr>
          <c:marker>
            <c:symbol val="none"/>
          </c:marker>
          <c:xVal>
            <c:numRef>
              <c:f>'Figur '!$C$5:$F$5</c:f>
              <c:numCache>
                <c:formatCode>d\-mmm</c:formatCode>
                <c:ptCount val="4"/>
                <c:pt idx="0">
                  <c:v>42562</c:v>
                </c:pt>
                <c:pt idx="1">
                  <c:v>42572</c:v>
                </c:pt>
                <c:pt idx="2">
                  <c:v>42583</c:v>
                </c:pt>
                <c:pt idx="3">
                  <c:v>42592</c:v>
                </c:pt>
              </c:numCache>
            </c:numRef>
          </c:xVal>
          <c:yVal>
            <c:numRef>
              <c:f>'Figur '!$C$15:$F$15</c:f>
              <c:numCache>
                <c:formatCode>General</c:formatCode>
                <c:ptCount val="4"/>
                <c:pt idx="0">
                  <c:v>0.04</c:v>
                </c:pt>
                <c:pt idx="1">
                  <c:v>29</c:v>
                </c:pt>
                <c:pt idx="2">
                  <c:v>86</c:v>
                </c:pt>
                <c:pt idx="3">
                  <c:v>99</c:v>
                </c:pt>
              </c:numCache>
            </c:numRef>
          </c:yVal>
          <c:smooth val="1"/>
          <c:extLst>
            <c:ext xmlns:c16="http://schemas.microsoft.com/office/drawing/2014/chart" uri="{C3380CC4-5D6E-409C-BE32-E72D297353CC}">
              <c16:uniqueId val="{00000009-745D-454B-B56B-9D5A14ABB769}"/>
            </c:ext>
          </c:extLst>
        </c:ser>
        <c:ser>
          <c:idx val="10"/>
          <c:order val="10"/>
          <c:tx>
            <c:strRef>
              <c:f>'Figur '!$B$16</c:f>
              <c:strCache>
                <c:ptCount val="1"/>
                <c:pt idx="0">
                  <c:v>Princess</c:v>
                </c:pt>
              </c:strCache>
            </c:strRef>
          </c:tx>
          <c:spPr>
            <a:ln w="63500"/>
          </c:spPr>
          <c:marker>
            <c:symbol val="none"/>
          </c:marker>
          <c:xVal>
            <c:numRef>
              <c:f>'Figur '!$C$5:$F$5</c:f>
              <c:numCache>
                <c:formatCode>d\-mmm</c:formatCode>
                <c:ptCount val="4"/>
                <c:pt idx="0">
                  <c:v>42562</c:v>
                </c:pt>
                <c:pt idx="1">
                  <c:v>42572</c:v>
                </c:pt>
                <c:pt idx="2">
                  <c:v>42583</c:v>
                </c:pt>
                <c:pt idx="3">
                  <c:v>42592</c:v>
                </c:pt>
              </c:numCache>
            </c:numRef>
          </c:xVal>
          <c:yVal>
            <c:numRef>
              <c:f>'Figur '!$C$16:$F$16</c:f>
              <c:numCache>
                <c:formatCode>General</c:formatCode>
                <c:ptCount val="4"/>
                <c:pt idx="0">
                  <c:v>0.06</c:v>
                </c:pt>
                <c:pt idx="1">
                  <c:v>33</c:v>
                </c:pt>
                <c:pt idx="2">
                  <c:v>79</c:v>
                </c:pt>
                <c:pt idx="3">
                  <c:v>99</c:v>
                </c:pt>
              </c:numCache>
            </c:numRef>
          </c:yVal>
          <c:smooth val="1"/>
          <c:extLst>
            <c:ext xmlns:c16="http://schemas.microsoft.com/office/drawing/2014/chart" uri="{C3380CC4-5D6E-409C-BE32-E72D297353CC}">
              <c16:uniqueId val="{0000000A-745D-454B-B56B-9D5A14ABB769}"/>
            </c:ext>
          </c:extLst>
        </c:ser>
        <c:ser>
          <c:idx val="11"/>
          <c:order val="11"/>
          <c:tx>
            <c:strRef>
              <c:f>'Figur '!$B$17</c:f>
              <c:strCache>
                <c:ptCount val="1"/>
                <c:pt idx="0">
                  <c:v>Sava</c:v>
                </c:pt>
              </c:strCache>
            </c:strRef>
          </c:tx>
          <c:spPr>
            <a:ln w="63500"/>
          </c:spPr>
          <c:marker>
            <c:symbol val="none"/>
          </c:marker>
          <c:xVal>
            <c:numRef>
              <c:f>'Figur '!$C$5:$F$5</c:f>
              <c:numCache>
                <c:formatCode>d\-mmm</c:formatCode>
                <c:ptCount val="4"/>
                <c:pt idx="0">
                  <c:v>42562</c:v>
                </c:pt>
                <c:pt idx="1">
                  <c:v>42572</c:v>
                </c:pt>
                <c:pt idx="2">
                  <c:v>42583</c:v>
                </c:pt>
                <c:pt idx="3">
                  <c:v>42592</c:v>
                </c:pt>
              </c:numCache>
            </c:numRef>
          </c:xVal>
          <c:yVal>
            <c:numRef>
              <c:f>'Figur '!$C$17:$F$17</c:f>
              <c:numCache>
                <c:formatCode>General</c:formatCode>
                <c:ptCount val="4"/>
                <c:pt idx="0">
                  <c:v>0.04</c:v>
                </c:pt>
                <c:pt idx="1">
                  <c:v>16</c:v>
                </c:pt>
                <c:pt idx="2">
                  <c:v>23</c:v>
                </c:pt>
                <c:pt idx="3">
                  <c:v>56</c:v>
                </c:pt>
              </c:numCache>
            </c:numRef>
          </c:yVal>
          <c:smooth val="1"/>
          <c:extLst>
            <c:ext xmlns:c16="http://schemas.microsoft.com/office/drawing/2014/chart" uri="{C3380CC4-5D6E-409C-BE32-E72D297353CC}">
              <c16:uniqueId val="{0000000B-745D-454B-B56B-9D5A14ABB769}"/>
            </c:ext>
          </c:extLst>
        </c:ser>
        <c:ser>
          <c:idx val="12"/>
          <c:order val="12"/>
          <c:tx>
            <c:strRef>
              <c:f>'Figur '!$B$18</c:f>
              <c:strCache>
                <c:ptCount val="1"/>
                <c:pt idx="0">
                  <c:v>Campina</c:v>
                </c:pt>
              </c:strCache>
            </c:strRef>
          </c:tx>
          <c:spPr>
            <a:ln w="63500"/>
          </c:spPr>
          <c:marker>
            <c:symbol val="none"/>
          </c:marker>
          <c:xVal>
            <c:numRef>
              <c:f>'Figur '!$C$5:$F$5</c:f>
              <c:numCache>
                <c:formatCode>d\-mmm</c:formatCode>
                <c:ptCount val="4"/>
                <c:pt idx="0">
                  <c:v>42562</c:v>
                </c:pt>
                <c:pt idx="1">
                  <c:v>42572</c:v>
                </c:pt>
                <c:pt idx="2">
                  <c:v>42583</c:v>
                </c:pt>
                <c:pt idx="3">
                  <c:v>42592</c:v>
                </c:pt>
              </c:numCache>
            </c:numRef>
          </c:xVal>
          <c:yVal>
            <c:numRef>
              <c:f>'Figur '!$C$18:$F$18</c:f>
              <c:numCache>
                <c:formatCode>General</c:formatCode>
                <c:ptCount val="4"/>
                <c:pt idx="0">
                  <c:v>0.08</c:v>
                </c:pt>
                <c:pt idx="1">
                  <c:v>30</c:v>
                </c:pt>
                <c:pt idx="2">
                  <c:v>74</c:v>
                </c:pt>
                <c:pt idx="3">
                  <c:v>99</c:v>
                </c:pt>
              </c:numCache>
            </c:numRef>
          </c:yVal>
          <c:smooth val="1"/>
          <c:extLst>
            <c:ext xmlns:c16="http://schemas.microsoft.com/office/drawing/2014/chart" uri="{C3380CC4-5D6E-409C-BE32-E72D297353CC}">
              <c16:uniqueId val="{0000000C-745D-454B-B56B-9D5A14ABB769}"/>
            </c:ext>
          </c:extLst>
        </c:ser>
        <c:dLbls>
          <c:showLegendKey val="0"/>
          <c:showVal val="0"/>
          <c:showCatName val="0"/>
          <c:showSerName val="0"/>
          <c:showPercent val="0"/>
          <c:showBubbleSize val="0"/>
        </c:dLbls>
        <c:axId val="144457088"/>
        <c:axId val="144475264"/>
      </c:scatterChart>
      <c:valAx>
        <c:axId val="144457088"/>
        <c:scaling>
          <c:orientation val="minMax"/>
          <c:max val="42592"/>
          <c:min val="42561"/>
        </c:scaling>
        <c:delete val="0"/>
        <c:axPos val="b"/>
        <c:numFmt formatCode="d\-mmm" sourceLinked="0"/>
        <c:majorTickMark val="out"/>
        <c:minorTickMark val="none"/>
        <c:tickLblPos val="nextTo"/>
        <c:txPr>
          <a:bodyPr/>
          <a:lstStyle/>
          <a:p>
            <a:pPr>
              <a:defRPr sz="1600"/>
            </a:pPr>
            <a:endParaRPr lang="da-DK"/>
          </a:p>
        </c:txPr>
        <c:crossAx val="144475264"/>
        <c:crosses val="autoZero"/>
        <c:crossBetween val="midCat"/>
      </c:valAx>
      <c:valAx>
        <c:axId val="144475264"/>
        <c:scaling>
          <c:orientation val="minMax"/>
          <c:max val="100"/>
          <c:min val="0"/>
        </c:scaling>
        <c:delete val="0"/>
        <c:axPos val="l"/>
        <c:majorGridlines/>
        <c:title>
          <c:tx>
            <c:rich>
              <a:bodyPr rot="-5400000" vert="horz"/>
              <a:lstStyle/>
              <a:p>
                <a:pPr>
                  <a:defRPr sz="1600" b="0"/>
                </a:pPr>
                <a:r>
                  <a:rPr lang="en-US" sz="1600" b="0"/>
                  <a:t>Bladskimmel, pct.</a:t>
                </a:r>
              </a:p>
            </c:rich>
          </c:tx>
          <c:overlay val="0"/>
        </c:title>
        <c:numFmt formatCode="General" sourceLinked="1"/>
        <c:majorTickMark val="out"/>
        <c:minorTickMark val="none"/>
        <c:tickLblPos val="nextTo"/>
        <c:spPr>
          <a:ln>
            <a:noFill/>
          </a:ln>
        </c:spPr>
        <c:txPr>
          <a:bodyPr/>
          <a:lstStyle/>
          <a:p>
            <a:pPr>
              <a:defRPr sz="1600"/>
            </a:pPr>
            <a:endParaRPr lang="da-DK"/>
          </a:p>
        </c:txPr>
        <c:crossAx val="144457088"/>
        <c:crosses val="autoZero"/>
        <c:crossBetween val="midCat"/>
      </c:valAx>
      <c:spPr>
        <a:noFill/>
        <a:ln>
          <a:noFill/>
        </a:ln>
      </c:spPr>
    </c:plotArea>
    <c:legend>
      <c:legendPos val="b"/>
      <c:overlay val="0"/>
      <c:txPr>
        <a:bodyPr/>
        <a:lstStyle/>
        <a:p>
          <a:pPr>
            <a:defRPr sz="1400"/>
          </a:pPr>
          <a:endParaRPr lang="da-DK"/>
        </a:p>
      </c:txPr>
    </c:legend>
    <c:plotVisOnly val="1"/>
    <c:dispBlanksAs val="gap"/>
    <c:showDLblsOverMax val="0"/>
  </c:chart>
  <c:spPr>
    <a:solidFill>
      <a:schemeClr val="accent2">
        <a:lumMod val="20000"/>
        <a:lumOff val="80000"/>
      </a:schemeClr>
    </a:solidFill>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890208312206894"/>
          <c:y val="0.11020258994070453"/>
          <c:w val="0.78315601123996659"/>
          <c:h val="0.57397456937445812"/>
        </c:manualLayout>
      </c:layout>
      <c:lineChart>
        <c:grouping val="standard"/>
        <c:varyColors val="0"/>
        <c:ser>
          <c:idx val="0"/>
          <c:order val="0"/>
          <c:tx>
            <c:strRef>
              <c:f>'Ark1'!$F$9</c:f>
              <c:strCache>
                <c:ptCount val="1"/>
                <c:pt idx="0">
                  <c:v>Alizee </c:v>
                </c:pt>
              </c:strCache>
            </c:strRef>
          </c:tx>
          <c:spPr>
            <a:ln w="63500" cap="rnd">
              <a:solidFill>
                <a:schemeClr val="accent1"/>
              </a:solidFill>
              <a:round/>
            </a:ln>
            <a:effectLst/>
          </c:spPr>
          <c:marker>
            <c:symbol val="none"/>
          </c:marker>
          <c:cat>
            <c:numRef>
              <c:f>'Ark1'!$E$10:$E$14</c:f>
              <c:numCache>
                <c:formatCode>d\-mmm</c:formatCode>
                <c:ptCount val="5"/>
                <c:pt idx="0">
                  <c:v>42942</c:v>
                </c:pt>
                <c:pt idx="1">
                  <c:v>42948</c:v>
                </c:pt>
                <c:pt idx="2">
                  <c:v>42958</c:v>
                </c:pt>
                <c:pt idx="3">
                  <c:v>42968</c:v>
                </c:pt>
                <c:pt idx="4">
                  <c:v>42972</c:v>
                </c:pt>
              </c:numCache>
            </c:numRef>
          </c:cat>
          <c:val>
            <c:numRef>
              <c:f>'Ark1'!$F$10:$F$14</c:f>
              <c:numCache>
                <c:formatCode>General</c:formatCode>
                <c:ptCount val="5"/>
                <c:pt idx="0">
                  <c:v>1</c:v>
                </c:pt>
                <c:pt idx="1">
                  <c:v>75</c:v>
                </c:pt>
                <c:pt idx="2">
                  <c:v>90</c:v>
                </c:pt>
                <c:pt idx="3">
                  <c:v>100</c:v>
                </c:pt>
                <c:pt idx="4">
                  <c:v>100</c:v>
                </c:pt>
              </c:numCache>
            </c:numRef>
          </c:val>
          <c:smooth val="0"/>
          <c:extLst>
            <c:ext xmlns:c16="http://schemas.microsoft.com/office/drawing/2014/chart" uri="{C3380CC4-5D6E-409C-BE32-E72D297353CC}">
              <c16:uniqueId val="{00000000-BB75-4D1A-9130-12A445669046}"/>
            </c:ext>
          </c:extLst>
        </c:ser>
        <c:ser>
          <c:idx val="1"/>
          <c:order val="1"/>
          <c:tx>
            <c:strRef>
              <c:f>'Ark1'!$G$9</c:f>
              <c:strCache>
                <c:ptCount val="1"/>
                <c:pt idx="0">
                  <c:v>Alouette </c:v>
                </c:pt>
              </c:strCache>
            </c:strRef>
          </c:tx>
          <c:spPr>
            <a:ln w="63500" cap="rnd">
              <a:solidFill>
                <a:schemeClr val="accent2"/>
              </a:solidFill>
              <a:round/>
            </a:ln>
            <a:effectLst/>
          </c:spPr>
          <c:marker>
            <c:symbol val="none"/>
          </c:marker>
          <c:cat>
            <c:numRef>
              <c:f>'Ark1'!$E$10:$E$14</c:f>
              <c:numCache>
                <c:formatCode>d\-mmm</c:formatCode>
                <c:ptCount val="5"/>
                <c:pt idx="0">
                  <c:v>42942</c:v>
                </c:pt>
                <c:pt idx="1">
                  <c:v>42948</c:v>
                </c:pt>
                <c:pt idx="2">
                  <c:v>42958</c:v>
                </c:pt>
                <c:pt idx="3">
                  <c:v>42968</c:v>
                </c:pt>
                <c:pt idx="4">
                  <c:v>42972</c:v>
                </c:pt>
              </c:numCache>
            </c:numRef>
          </c:cat>
          <c:val>
            <c:numRef>
              <c:f>'Ark1'!$G$10:$G$14</c:f>
              <c:numCache>
                <c:formatCode>General</c:formatCode>
                <c:ptCount val="5"/>
                <c:pt idx="0">
                  <c:v>0</c:v>
                </c:pt>
                <c:pt idx="1">
                  <c:v>0</c:v>
                </c:pt>
                <c:pt idx="2">
                  <c:v>0</c:v>
                </c:pt>
                <c:pt idx="3">
                  <c:v>29</c:v>
                </c:pt>
                <c:pt idx="4">
                  <c:v>14</c:v>
                </c:pt>
              </c:numCache>
            </c:numRef>
          </c:val>
          <c:smooth val="0"/>
          <c:extLst>
            <c:ext xmlns:c16="http://schemas.microsoft.com/office/drawing/2014/chart" uri="{C3380CC4-5D6E-409C-BE32-E72D297353CC}">
              <c16:uniqueId val="{00000001-BB75-4D1A-9130-12A445669046}"/>
            </c:ext>
          </c:extLst>
        </c:ser>
        <c:ser>
          <c:idx val="2"/>
          <c:order val="2"/>
          <c:tx>
            <c:strRef>
              <c:f>'Ark1'!$H$9</c:f>
              <c:strCache>
                <c:ptCount val="1"/>
                <c:pt idx="0">
                  <c:v>Ballerina </c:v>
                </c:pt>
              </c:strCache>
            </c:strRef>
          </c:tx>
          <c:spPr>
            <a:ln w="63500" cap="rnd">
              <a:solidFill>
                <a:schemeClr val="accent3"/>
              </a:solidFill>
              <a:round/>
            </a:ln>
            <a:effectLst/>
          </c:spPr>
          <c:marker>
            <c:symbol val="none"/>
          </c:marker>
          <c:cat>
            <c:numRef>
              <c:f>'Ark1'!$E$10:$E$14</c:f>
              <c:numCache>
                <c:formatCode>d\-mmm</c:formatCode>
                <c:ptCount val="5"/>
                <c:pt idx="0">
                  <c:v>42942</c:v>
                </c:pt>
                <c:pt idx="1">
                  <c:v>42948</c:v>
                </c:pt>
                <c:pt idx="2">
                  <c:v>42958</c:v>
                </c:pt>
                <c:pt idx="3">
                  <c:v>42968</c:v>
                </c:pt>
                <c:pt idx="4">
                  <c:v>42972</c:v>
                </c:pt>
              </c:numCache>
            </c:numRef>
          </c:cat>
          <c:val>
            <c:numRef>
              <c:f>'Ark1'!$H$10:$H$14</c:f>
              <c:numCache>
                <c:formatCode>General</c:formatCode>
                <c:ptCount val="5"/>
                <c:pt idx="0">
                  <c:v>24</c:v>
                </c:pt>
                <c:pt idx="1">
                  <c:v>100</c:v>
                </c:pt>
                <c:pt idx="2">
                  <c:v>100</c:v>
                </c:pt>
                <c:pt idx="3">
                  <c:v>100</c:v>
                </c:pt>
                <c:pt idx="4">
                  <c:v>100</c:v>
                </c:pt>
              </c:numCache>
            </c:numRef>
          </c:val>
          <c:smooth val="0"/>
          <c:extLst>
            <c:ext xmlns:c16="http://schemas.microsoft.com/office/drawing/2014/chart" uri="{C3380CC4-5D6E-409C-BE32-E72D297353CC}">
              <c16:uniqueId val="{00000002-BB75-4D1A-9130-12A445669046}"/>
            </c:ext>
          </c:extLst>
        </c:ser>
        <c:ser>
          <c:idx val="3"/>
          <c:order val="3"/>
          <c:tx>
            <c:strRef>
              <c:f>'Ark1'!$I$9</c:f>
              <c:strCache>
                <c:ptCount val="1"/>
                <c:pt idx="0">
                  <c:v>Belana </c:v>
                </c:pt>
              </c:strCache>
            </c:strRef>
          </c:tx>
          <c:spPr>
            <a:ln w="63500" cap="rnd">
              <a:solidFill>
                <a:schemeClr val="accent4"/>
              </a:solidFill>
              <a:prstDash val="solid"/>
              <a:round/>
            </a:ln>
            <a:effectLst/>
          </c:spPr>
          <c:marker>
            <c:symbol val="none"/>
          </c:marker>
          <c:cat>
            <c:numRef>
              <c:f>'Ark1'!$E$10:$E$14</c:f>
              <c:numCache>
                <c:formatCode>d\-mmm</c:formatCode>
                <c:ptCount val="5"/>
                <c:pt idx="0">
                  <c:v>42942</c:v>
                </c:pt>
                <c:pt idx="1">
                  <c:v>42948</c:v>
                </c:pt>
                <c:pt idx="2">
                  <c:v>42958</c:v>
                </c:pt>
                <c:pt idx="3">
                  <c:v>42968</c:v>
                </c:pt>
                <c:pt idx="4">
                  <c:v>42972</c:v>
                </c:pt>
              </c:numCache>
            </c:numRef>
          </c:cat>
          <c:val>
            <c:numRef>
              <c:f>'Ark1'!$I$10:$I$14</c:f>
              <c:numCache>
                <c:formatCode>General</c:formatCode>
                <c:ptCount val="5"/>
                <c:pt idx="0">
                  <c:v>0.04</c:v>
                </c:pt>
                <c:pt idx="1">
                  <c:v>74</c:v>
                </c:pt>
                <c:pt idx="2">
                  <c:v>99</c:v>
                </c:pt>
                <c:pt idx="3">
                  <c:v>100</c:v>
                </c:pt>
                <c:pt idx="4">
                  <c:v>100</c:v>
                </c:pt>
              </c:numCache>
            </c:numRef>
          </c:val>
          <c:smooth val="0"/>
          <c:extLst>
            <c:ext xmlns:c16="http://schemas.microsoft.com/office/drawing/2014/chart" uri="{C3380CC4-5D6E-409C-BE32-E72D297353CC}">
              <c16:uniqueId val="{00000003-BB75-4D1A-9130-12A445669046}"/>
            </c:ext>
          </c:extLst>
        </c:ser>
        <c:ser>
          <c:idx val="4"/>
          <c:order val="4"/>
          <c:tx>
            <c:strRef>
              <c:f>'Ark1'!$J$9</c:f>
              <c:strCache>
                <c:ptCount val="1"/>
                <c:pt idx="0">
                  <c:v>Bellinda </c:v>
                </c:pt>
              </c:strCache>
            </c:strRef>
          </c:tx>
          <c:spPr>
            <a:ln w="63500" cap="rnd">
              <a:solidFill>
                <a:schemeClr val="accent5"/>
              </a:solidFill>
              <a:round/>
            </a:ln>
            <a:effectLst/>
          </c:spPr>
          <c:marker>
            <c:symbol val="none"/>
          </c:marker>
          <c:cat>
            <c:numRef>
              <c:f>'Ark1'!$E$10:$E$14</c:f>
              <c:numCache>
                <c:formatCode>d\-mmm</c:formatCode>
                <c:ptCount val="5"/>
                <c:pt idx="0">
                  <c:v>42942</c:v>
                </c:pt>
                <c:pt idx="1">
                  <c:v>42948</c:v>
                </c:pt>
                <c:pt idx="2">
                  <c:v>42958</c:v>
                </c:pt>
                <c:pt idx="3">
                  <c:v>42968</c:v>
                </c:pt>
                <c:pt idx="4">
                  <c:v>42972</c:v>
                </c:pt>
              </c:numCache>
            </c:numRef>
          </c:cat>
          <c:val>
            <c:numRef>
              <c:f>'Ark1'!$J$10:$J$14</c:f>
              <c:numCache>
                <c:formatCode>General</c:formatCode>
                <c:ptCount val="5"/>
                <c:pt idx="0">
                  <c:v>0.5</c:v>
                </c:pt>
                <c:pt idx="1">
                  <c:v>60</c:v>
                </c:pt>
                <c:pt idx="2">
                  <c:v>98</c:v>
                </c:pt>
                <c:pt idx="3">
                  <c:v>100</c:v>
                </c:pt>
                <c:pt idx="4">
                  <c:v>100</c:v>
                </c:pt>
              </c:numCache>
            </c:numRef>
          </c:val>
          <c:smooth val="0"/>
          <c:extLst>
            <c:ext xmlns:c16="http://schemas.microsoft.com/office/drawing/2014/chart" uri="{C3380CC4-5D6E-409C-BE32-E72D297353CC}">
              <c16:uniqueId val="{00000004-BB75-4D1A-9130-12A445669046}"/>
            </c:ext>
          </c:extLst>
        </c:ser>
        <c:ser>
          <c:idx val="5"/>
          <c:order val="5"/>
          <c:tx>
            <c:strRef>
              <c:f>'Ark1'!$K$9</c:f>
              <c:strCache>
                <c:ptCount val="1"/>
                <c:pt idx="0">
                  <c:v>Anouk </c:v>
                </c:pt>
              </c:strCache>
            </c:strRef>
          </c:tx>
          <c:spPr>
            <a:ln w="63500" cap="rnd">
              <a:solidFill>
                <a:schemeClr val="accent6"/>
              </a:solidFill>
              <a:round/>
            </a:ln>
            <a:effectLst/>
          </c:spPr>
          <c:marker>
            <c:symbol val="none"/>
          </c:marker>
          <c:cat>
            <c:numRef>
              <c:f>'Ark1'!$E$10:$E$14</c:f>
              <c:numCache>
                <c:formatCode>d\-mmm</c:formatCode>
                <c:ptCount val="5"/>
                <c:pt idx="0">
                  <c:v>42942</c:v>
                </c:pt>
                <c:pt idx="1">
                  <c:v>42948</c:v>
                </c:pt>
                <c:pt idx="2">
                  <c:v>42958</c:v>
                </c:pt>
                <c:pt idx="3">
                  <c:v>42968</c:v>
                </c:pt>
                <c:pt idx="4">
                  <c:v>42972</c:v>
                </c:pt>
              </c:numCache>
            </c:numRef>
          </c:cat>
          <c:val>
            <c:numRef>
              <c:f>'Ark1'!$K$10:$K$14</c:f>
              <c:numCache>
                <c:formatCode>General</c:formatCode>
                <c:ptCount val="5"/>
                <c:pt idx="0">
                  <c:v>0</c:v>
                </c:pt>
                <c:pt idx="1">
                  <c:v>9</c:v>
                </c:pt>
                <c:pt idx="2">
                  <c:v>68</c:v>
                </c:pt>
                <c:pt idx="3">
                  <c:v>79</c:v>
                </c:pt>
                <c:pt idx="4">
                  <c:v>94</c:v>
                </c:pt>
              </c:numCache>
            </c:numRef>
          </c:val>
          <c:smooth val="0"/>
          <c:extLst>
            <c:ext xmlns:c16="http://schemas.microsoft.com/office/drawing/2014/chart" uri="{C3380CC4-5D6E-409C-BE32-E72D297353CC}">
              <c16:uniqueId val="{00000005-BB75-4D1A-9130-12A445669046}"/>
            </c:ext>
          </c:extLst>
        </c:ser>
        <c:ser>
          <c:idx val="6"/>
          <c:order val="6"/>
          <c:tx>
            <c:strRef>
              <c:f>'Ark1'!$L$9</c:f>
              <c:strCache>
                <c:ptCount val="1"/>
                <c:pt idx="0">
                  <c:v>Marabel </c:v>
                </c:pt>
              </c:strCache>
            </c:strRef>
          </c:tx>
          <c:spPr>
            <a:ln w="63500" cap="rnd">
              <a:solidFill>
                <a:schemeClr val="accent1">
                  <a:lumMod val="60000"/>
                </a:schemeClr>
              </a:solidFill>
              <a:round/>
            </a:ln>
            <a:effectLst/>
          </c:spPr>
          <c:marker>
            <c:symbol val="none"/>
          </c:marker>
          <c:cat>
            <c:numRef>
              <c:f>'Ark1'!$E$10:$E$14</c:f>
              <c:numCache>
                <c:formatCode>d\-mmm</c:formatCode>
                <c:ptCount val="5"/>
                <c:pt idx="0">
                  <c:v>42942</c:v>
                </c:pt>
                <c:pt idx="1">
                  <c:v>42948</c:v>
                </c:pt>
                <c:pt idx="2">
                  <c:v>42958</c:v>
                </c:pt>
                <c:pt idx="3">
                  <c:v>42968</c:v>
                </c:pt>
                <c:pt idx="4">
                  <c:v>42972</c:v>
                </c:pt>
              </c:numCache>
            </c:numRef>
          </c:cat>
          <c:val>
            <c:numRef>
              <c:f>'Ark1'!$L$10:$L$14</c:f>
              <c:numCache>
                <c:formatCode>General</c:formatCode>
                <c:ptCount val="5"/>
                <c:pt idx="0">
                  <c:v>0.05</c:v>
                </c:pt>
                <c:pt idx="1">
                  <c:v>85</c:v>
                </c:pt>
                <c:pt idx="2">
                  <c:v>100</c:v>
                </c:pt>
                <c:pt idx="3">
                  <c:v>100</c:v>
                </c:pt>
                <c:pt idx="4">
                  <c:v>100</c:v>
                </c:pt>
              </c:numCache>
            </c:numRef>
          </c:val>
          <c:smooth val="0"/>
          <c:extLst>
            <c:ext xmlns:c16="http://schemas.microsoft.com/office/drawing/2014/chart" uri="{C3380CC4-5D6E-409C-BE32-E72D297353CC}">
              <c16:uniqueId val="{00000006-BB75-4D1A-9130-12A445669046}"/>
            </c:ext>
          </c:extLst>
        </c:ser>
        <c:ser>
          <c:idx val="7"/>
          <c:order val="7"/>
          <c:tx>
            <c:strRef>
              <c:f>'Ark1'!$M$9</c:f>
              <c:strCache>
                <c:ptCount val="1"/>
                <c:pt idx="0">
                  <c:v>Ditta </c:v>
                </c:pt>
              </c:strCache>
            </c:strRef>
          </c:tx>
          <c:spPr>
            <a:ln w="63500" cap="rnd">
              <a:solidFill>
                <a:schemeClr val="accent2">
                  <a:lumMod val="60000"/>
                </a:schemeClr>
              </a:solidFill>
              <a:round/>
            </a:ln>
            <a:effectLst/>
          </c:spPr>
          <c:marker>
            <c:symbol val="none"/>
          </c:marker>
          <c:cat>
            <c:numRef>
              <c:f>'Ark1'!$E$10:$E$14</c:f>
              <c:numCache>
                <c:formatCode>d\-mmm</c:formatCode>
                <c:ptCount val="5"/>
                <c:pt idx="0">
                  <c:v>42942</c:v>
                </c:pt>
                <c:pt idx="1">
                  <c:v>42948</c:v>
                </c:pt>
                <c:pt idx="2">
                  <c:v>42958</c:v>
                </c:pt>
                <c:pt idx="3">
                  <c:v>42968</c:v>
                </c:pt>
                <c:pt idx="4">
                  <c:v>42972</c:v>
                </c:pt>
              </c:numCache>
            </c:numRef>
          </c:cat>
          <c:val>
            <c:numRef>
              <c:f>'Ark1'!$M$10:$M$14</c:f>
              <c:numCache>
                <c:formatCode>General</c:formatCode>
                <c:ptCount val="5"/>
                <c:pt idx="0">
                  <c:v>0</c:v>
                </c:pt>
                <c:pt idx="1">
                  <c:v>50</c:v>
                </c:pt>
                <c:pt idx="2">
                  <c:v>95</c:v>
                </c:pt>
                <c:pt idx="3">
                  <c:v>100</c:v>
                </c:pt>
                <c:pt idx="4">
                  <c:v>100</c:v>
                </c:pt>
              </c:numCache>
            </c:numRef>
          </c:val>
          <c:smooth val="0"/>
          <c:extLst>
            <c:ext xmlns:c16="http://schemas.microsoft.com/office/drawing/2014/chart" uri="{C3380CC4-5D6E-409C-BE32-E72D297353CC}">
              <c16:uniqueId val="{00000007-BB75-4D1A-9130-12A445669046}"/>
            </c:ext>
          </c:extLst>
        </c:ser>
        <c:ser>
          <c:idx val="8"/>
          <c:order val="8"/>
          <c:tx>
            <c:strRef>
              <c:f>'Ark1'!$N$9</c:f>
              <c:strCache>
                <c:ptCount val="1"/>
                <c:pt idx="0">
                  <c:v>Inova </c:v>
                </c:pt>
              </c:strCache>
            </c:strRef>
          </c:tx>
          <c:spPr>
            <a:ln w="63500" cap="rnd">
              <a:solidFill>
                <a:schemeClr val="accent3">
                  <a:lumMod val="60000"/>
                </a:schemeClr>
              </a:solidFill>
              <a:prstDash val="solid"/>
              <a:round/>
            </a:ln>
            <a:effectLst/>
          </c:spPr>
          <c:marker>
            <c:symbol val="none"/>
          </c:marker>
          <c:cat>
            <c:numRef>
              <c:f>'Ark1'!$E$10:$E$14</c:f>
              <c:numCache>
                <c:formatCode>d\-mmm</c:formatCode>
                <c:ptCount val="5"/>
                <c:pt idx="0">
                  <c:v>42942</c:v>
                </c:pt>
                <c:pt idx="1">
                  <c:v>42948</c:v>
                </c:pt>
                <c:pt idx="2">
                  <c:v>42958</c:v>
                </c:pt>
                <c:pt idx="3">
                  <c:v>42968</c:v>
                </c:pt>
                <c:pt idx="4">
                  <c:v>42972</c:v>
                </c:pt>
              </c:numCache>
            </c:numRef>
          </c:cat>
          <c:val>
            <c:numRef>
              <c:f>'Ark1'!$N$10:$N$14</c:f>
              <c:numCache>
                <c:formatCode>General</c:formatCode>
                <c:ptCount val="5"/>
                <c:pt idx="0">
                  <c:v>9</c:v>
                </c:pt>
                <c:pt idx="1">
                  <c:v>97</c:v>
                </c:pt>
                <c:pt idx="2">
                  <c:v>100</c:v>
                </c:pt>
                <c:pt idx="3">
                  <c:v>100</c:v>
                </c:pt>
                <c:pt idx="4">
                  <c:v>100</c:v>
                </c:pt>
              </c:numCache>
            </c:numRef>
          </c:val>
          <c:smooth val="0"/>
          <c:extLst>
            <c:ext xmlns:c16="http://schemas.microsoft.com/office/drawing/2014/chart" uri="{C3380CC4-5D6E-409C-BE32-E72D297353CC}">
              <c16:uniqueId val="{00000008-BB75-4D1A-9130-12A445669046}"/>
            </c:ext>
          </c:extLst>
        </c:ser>
        <c:ser>
          <c:idx val="9"/>
          <c:order val="9"/>
          <c:tx>
            <c:strRef>
              <c:f>'Ark1'!$O$9</c:f>
              <c:strCache>
                <c:ptCount val="1"/>
                <c:pt idx="0">
                  <c:v>Elfe </c:v>
                </c:pt>
              </c:strCache>
            </c:strRef>
          </c:tx>
          <c:spPr>
            <a:ln w="63500" cap="rnd">
              <a:solidFill>
                <a:schemeClr val="accent4">
                  <a:lumMod val="60000"/>
                </a:schemeClr>
              </a:solidFill>
              <a:prstDash val="sysDash"/>
              <a:round/>
            </a:ln>
            <a:effectLst/>
          </c:spPr>
          <c:marker>
            <c:symbol val="none"/>
          </c:marker>
          <c:cat>
            <c:numRef>
              <c:f>'Ark1'!$E$10:$E$14</c:f>
              <c:numCache>
                <c:formatCode>d\-mmm</c:formatCode>
                <c:ptCount val="5"/>
                <c:pt idx="0">
                  <c:v>42942</c:v>
                </c:pt>
                <c:pt idx="1">
                  <c:v>42948</c:v>
                </c:pt>
                <c:pt idx="2">
                  <c:v>42958</c:v>
                </c:pt>
                <c:pt idx="3">
                  <c:v>42968</c:v>
                </c:pt>
                <c:pt idx="4">
                  <c:v>42972</c:v>
                </c:pt>
              </c:numCache>
            </c:numRef>
          </c:cat>
          <c:val>
            <c:numRef>
              <c:f>'Ark1'!$O$10:$O$14</c:f>
              <c:numCache>
                <c:formatCode>General</c:formatCode>
                <c:ptCount val="5"/>
                <c:pt idx="0">
                  <c:v>0.06</c:v>
                </c:pt>
                <c:pt idx="1">
                  <c:v>76</c:v>
                </c:pt>
                <c:pt idx="2">
                  <c:v>100</c:v>
                </c:pt>
                <c:pt idx="3">
                  <c:v>100</c:v>
                </c:pt>
                <c:pt idx="4">
                  <c:v>100</c:v>
                </c:pt>
              </c:numCache>
            </c:numRef>
          </c:val>
          <c:smooth val="0"/>
          <c:extLst>
            <c:ext xmlns:c16="http://schemas.microsoft.com/office/drawing/2014/chart" uri="{C3380CC4-5D6E-409C-BE32-E72D297353CC}">
              <c16:uniqueId val="{00000009-BB75-4D1A-9130-12A445669046}"/>
            </c:ext>
          </c:extLst>
        </c:ser>
        <c:ser>
          <c:idx val="10"/>
          <c:order val="10"/>
          <c:tx>
            <c:strRef>
              <c:f>'Ark1'!$P$9</c:f>
              <c:strCache>
                <c:ptCount val="1"/>
                <c:pt idx="0">
                  <c:v>Princess </c:v>
                </c:pt>
              </c:strCache>
            </c:strRef>
          </c:tx>
          <c:spPr>
            <a:ln w="63500" cap="rnd">
              <a:solidFill>
                <a:schemeClr val="accent5">
                  <a:lumMod val="60000"/>
                </a:schemeClr>
              </a:solidFill>
              <a:prstDash val="sysDot"/>
              <a:round/>
            </a:ln>
            <a:effectLst/>
          </c:spPr>
          <c:marker>
            <c:symbol val="none"/>
          </c:marker>
          <c:cat>
            <c:numRef>
              <c:f>'Ark1'!$E$10:$E$14</c:f>
              <c:numCache>
                <c:formatCode>d\-mmm</c:formatCode>
                <c:ptCount val="5"/>
                <c:pt idx="0">
                  <c:v>42942</c:v>
                </c:pt>
                <c:pt idx="1">
                  <c:v>42948</c:v>
                </c:pt>
                <c:pt idx="2">
                  <c:v>42958</c:v>
                </c:pt>
                <c:pt idx="3">
                  <c:v>42968</c:v>
                </c:pt>
                <c:pt idx="4">
                  <c:v>42972</c:v>
                </c:pt>
              </c:numCache>
            </c:numRef>
          </c:cat>
          <c:val>
            <c:numRef>
              <c:f>'Ark1'!$P$10:$P$14</c:f>
              <c:numCache>
                <c:formatCode>General</c:formatCode>
                <c:ptCount val="5"/>
                <c:pt idx="0">
                  <c:v>11</c:v>
                </c:pt>
                <c:pt idx="1">
                  <c:v>77</c:v>
                </c:pt>
                <c:pt idx="2">
                  <c:v>100</c:v>
                </c:pt>
                <c:pt idx="3">
                  <c:v>100</c:v>
                </c:pt>
                <c:pt idx="4">
                  <c:v>100</c:v>
                </c:pt>
              </c:numCache>
            </c:numRef>
          </c:val>
          <c:smooth val="0"/>
          <c:extLst>
            <c:ext xmlns:c16="http://schemas.microsoft.com/office/drawing/2014/chart" uri="{C3380CC4-5D6E-409C-BE32-E72D297353CC}">
              <c16:uniqueId val="{0000000A-BB75-4D1A-9130-12A445669046}"/>
            </c:ext>
          </c:extLst>
        </c:ser>
        <c:ser>
          <c:idx val="11"/>
          <c:order val="11"/>
          <c:tx>
            <c:strRef>
              <c:f>'Ark1'!$Q$9</c:f>
              <c:strCache>
                <c:ptCount val="1"/>
                <c:pt idx="0">
                  <c:v>Sava </c:v>
                </c:pt>
              </c:strCache>
            </c:strRef>
          </c:tx>
          <c:spPr>
            <a:ln w="63500" cap="rnd">
              <a:solidFill>
                <a:schemeClr val="accent6">
                  <a:lumMod val="60000"/>
                </a:schemeClr>
              </a:solidFill>
              <a:round/>
            </a:ln>
            <a:effectLst/>
          </c:spPr>
          <c:marker>
            <c:symbol val="none"/>
          </c:marker>
          <c:cat>
            <c:numRef>
              <c:f>'Ark1'!$E$10:$E$14</c:f>
              <c:numCache>
                <c:formatCode>d\-mmm</c:formatCode>
                <c:ptCount val="5"/>
                <c:pt idx="0">
                  <c:v>42942</c:v>
                </c:pt>
                <c:pt idx="1">
                  <c:v>42948</c:v>
                </c:pt>
                <c:pt idx="2">
                  <c:v>42958</c:v>
                </c:pt>
                <c:pt idx="3">
                  <c:v>42968</c:v>
                </c:pt>
                <c:pt idx="4">
                  <c:v>42972</c:v>
                </c:pt>
              </c:numCache>
            </c:numRef>
          </c:cat>
          <c:val>
            <c:numRef>
              <c:f>'Ark1'!$Q$10:$Q$14</c:f>
              <c:numCache>
                <c:formatCode>General</c:formatCode>
                <c:ptCount val="5"/>
                <c:pt idx="0">
                  <c:v>0</c:v>
                </c:pt>
                <c:pt idx="1">
                  <c:v>34</c:v>
                </c:pt>
                <c:pt idx="2">
                  <c:v>95</c:v>
                </c:pt>
                <c:pt idx="3">
                  <c:v>100</c:v>
                </c:pt>
                <c:pt idx="4">
                  <c:v>100</c:v>
                </c:pt>
              </c:numCache>
            </c:numRef>
          </c:val>
          <c:smooth val="0"/>
          <c:extLst>
            <c:ext xmlns:c16="http://schemas.microsoft.com/office/drawing/2014/chart" uri="{C3380CC4-5D6E-409C-BE32-E72D297353CC}">
              <c16:uniqueId val="{0000000B-BB75-4D1A-9130-12A445669046}"/>
            </c:ext>
          </c:extLst>
        </c:ser>
        <c:ser>
          <c:idx val="12"/>
          <c:order val="12"/>
          <c:tx>
            <c:strRef>
              <c:f>'Ark1'!$R$9</c:f>
              <c:strCache>
                <c:ptCount val="1"/>
                <c:pt idx="0">
                  <c:v>Campina </c:v>
                </c:pt>
              </c:strCache>
            </c:strRef>
          </c:tx>
          <c:spPr>
            <a:ln w="63500" cap="rnd">
              <a:solidFill>
                <a:schemeClr val="accent1">
                  <a:lumMod val="80000"/>
                  <a:lumOff val="20000"/>
                </a:schemeClr>
              </a:solidFill>
              <a:prstDash val="sysDot"/>
              <a:round/>
            </a:ln>
            <a:effectLst/>
          </c:spPr>
          <c:marker>
            <c:symbol val="none"/>
          </c:marker>
          <c:cat>
            <c:numRef>
              <c:f>'Ark1'!$E$10:$E$14</c:f>
              <c:numCache>
                <c:formatCode>d\-mmm</c:formatCode>
                <c:ptCount val="5"/>
                <c:pt idx="0">
                  <c:v>42942</c:v>
                </c:pt>
                <c:pt idx="1">
                  <c:v>42948</c:v>
                </c:pt>
                <c:pt idx="2">
                  <c:v>42958</c:v>
                </c:pt>
                <c:pt idx="3">
                  <c:v>42968</c:v>
                </c:pt>
                <c:pt idx="4">
                  <c:v>42972</c:v>
                </c:pt>
              </c:numCache>
            </c:numRef>
          </c:cat>
          <c:val>
            <c:numRef>
              <c:f>'Ark1'!$R$10:$R$14</c:f>
              <c:numCache>
                <c:formatCode>General</c:formatCode>
                <c:ptCount val="5"/>
                <c:pt idx="0">
                  <c:v>6</c:v>
                </c:pt>
                <c:pt idx="1">
                  <c:v>97</c:v>
                </c:pt>
                <c:pt idx="2">
                  <c:v>100</c:v>
                </c:pt>
                <c:pt idx="3">
                  <c:v>100</c:v>
                </c:pt>
                <c:pt idx="4">
                  <c:v>100</c:v>
                </c:pt>
              </c:numCache>
            </c:numRef>
          </c:val>
          <c:smooth val="0"/>
          <c:extLst>
            <c:ext xmlns:c16="http://schemas.microsoft.com/office/drawing/2014/chart" uri="{C3380CC4-5D6E-409C-BE32-E72D297353CC}">
              <c16:uniqueId val="{0000000C-BB75-4D1A-9130-12A445669046}"/>
            </c:ext>
          </c:extLst>
        </c:ser>
        <c:dLbls>
          <c:showLegendKey val="0"/>
          <c:showVal val="0"/>
          <c:showCatName val="0"/>
          <c:showSerName val="0"/>
          <c:showPercent val="0"/>
          <c:showBubbleSize val="0"/>
        </c:dLbls>
        <c:smooth val="0"/>
        <c:axId val="616641888"/>
        <c:axId val="616644840"/>
      </c:lineChart>
      <c:dateAx>
        <c:axId val="616641888"/>
        <c:scaling>
          <c:orientation val="minMax"/>
          <c:max val="42972"/>
          <c:min val="42942"/>
        </c:scaling>
        <c:delete val="0"/>
        <c:axPos val="b"/>
        <c:numFmt formatCode="d\-m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616644840"/>
        <c:crosses val="autoZero"/>
        <c:auto val="1"/>
        <c:lblOffset val="100"/>
        <c:baseTimeUnit val="days"/>
        <c:majorUnit val="7"/>
        <c:majorTimeUnit val="days"/>
      </c:dateAx>
      <c:valAx>
        <c:axId val="61664484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da-DK"/>
                  <a:t>Bladskimmel, pct.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crossAx val="616641888"/>
        <c:crosses val="autoZero"/>
        <c:crossBetween val="between"/>
      </c:valAx>
      <c:spPr>
        <a:solidFill>
          <a:schemeClr val="accent2">
            <a:lumMod val="20000"/>
            <a:lumOff val="80000"/>
          </a:schemeClr>
        </a:solidFill>
        <a:ln>
          <a:noFill/>
        </a:ln>
        <a:effectLst/>
      </c:spPr>
    </c:plotArea>
    <c:legend>
      <c:legendPos val="b"/>
      <c:layout>
        <c:manualLayout>
          <c:xMode val="edge"/>
          <c:yMode val="edge"/>
          <c:x val="6.7268281248335157E-2"/>
          <c:y val="0.76989193705706027"/>
          <c:w val="0.87885032977102495"/>
          <c:h val="0.2272289682539682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da-DK"/>
        </a:p>
      </c:txPr>
    </c:legend>
    <c:plotVisOnly val="1"/>
    <c:dispBlanksAs val="gap"/>
    <c:showDLblsOverMax val="0"/>
  </c:chart>
  <c:spPr>
    <a:solidFill>
      <a:schemeClr val="accent2">
        <a:lumMod val="20000"/>
        <a:lumOff val="80000"/>
      </a:schemeClr>
    </a:solidFill>
    <a:ln w="9525" cap="flat" cmpd="sng" algn="ctr">
      <a:noFill/>
      <a:round/>
    </a:ln>
    <a:effectLst/>
  </c:spPr>
  <c:txPr>
    <a:bodyPr/>
    <a:lstStyle/>
    <a:p>
      <a:pPr>
        <a:defRPr sz="1600">
          <a:solidFill>
            <a:schemeClr val="tx1"/>
          </a:solidFill>
          <a:latin typeface="Arial" panose="020B0604020202020204" pitchFamily="34" charset="0"/>
          <a:cs typeface="Arial" panose="020B0604020202020204" pitchFamily="34" charset="0"/>
        </a:defRPr>
      </a:pPr>
      <a:endParaRPr lang="da-DK"/>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0A636B-339A-4D26-BD9F-0743507A8BA5}" type="datetimeFigureOut">
              <a:rPr lang="en-GB" smtClean="0"/>
              <a:t>12/02/2018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D4793D-0B98-4CFE-808E-33B35F5DF59D}" type="slidenum">
              <a:rPr lang="en-GB" smtClean="0"/>
              <a:t>‹nr.›</a:t>
            </a:fld>
            <a:endParaRPr lang="en-GB"/>
          </a:p>
        </p:txBody>
      </p:sp>
    </p:spTree>
    <p:extLst>
      <p:ext uri="{BB962C8B-B14F-4D97-AF65-F5344CB8AC3E}">
        <p14:creationId xmlns:p14="http://schemas.microsoft.com/office/powerpoint/2010/main" val="17456690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909004-5A13-4E89-9C6B-5A51303EFF0C}" type="datetimeFigureOut">
              <a:rPr lang="en-GB" smtClean="0"/>
              <a:t>12/02/2018</a:t>
            </a:fld>
            <a:endParaRPr lang="en-GB"/>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851D94-5711-4DB0-8CD6-B7C0F68C992F}" type="slidenum">
              <a:rPr lang="en-GB" smtClean="0"/>
              <a:t>‹nr.›</a:t>
            </a:fld>
            <a:endParaRPr lang="en-GB"/>
          </a:p>
        </p:txBody>
      </p:sp>
    </p:spTree>
    <p:extLst>
      <p:ext uri="{BB962C8B-B14F-4D97-AF65-F5344CB8AC3E}">
        <p14:creationId xmlns:p14="http://schemas.microsoft.com/office/powerpoint/2010/main" val="33865453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pn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pn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pn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pn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 Id="rId6" Type="http://schemas.openxmlformats.org/officeDocument/2006/relationships/image" Target="../media/image24.png"/><Relationship Id="rId5" Type="http://schemas.openxmlformats.org/officeDocument/2006/relationships/image" Target="../media/image1.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24.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2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image" Target="../media/image6.jpeg"/><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10.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24.png"/><Relationship Id="rId4"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24.png"/><Relationship Id="rId4"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2.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2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tor boks">
    <p:spTree>
      <p:nvGrpSpPr>
        <p:cNvPr id="1" name=""/>
        <p:cNvGrpSpPr/>
        <p:nvPr/>
      </p:nvGrpSpPr>
      <p:grpSpPr>
        <a:xfrm>
          <a:off x="0" y="0"/>
          <a:ext cx="0" cy="0"/>
          <a:chOff x="0" y="0"/>
          <a:chExt cx="0" cy="0"/>
        </a:xfrm>
      </p:grpSpPr>
      <p:sp>
        <p:nvSpPr>
          <p:cNvPr id="16" name="Picture Placeholder 3"/>
          <p:cNvSpPr>
            <a:spLocks noGrp="1"/>
          </p:cNvSpPr>
          <p:nvPr>
            <p:ph type="pic" sz="quarter" idx="14" hasCustomPrompt="1"/>
          </p:nvPr>
        </p:nvSpPr>
        <p:spPr>
          <a:xfrm>
            <a:off x="0" y="0"/>
            <a:ext cx="12204700" cy="6858000"/>
          </a:xfrm>
        </p:spPr>
        <p:txBody>
          <a:bodyPr tIns="3672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31" name="Text Placeholder 13"/>
          <p:cNvSpPr>
            <a:spLocks noGrp="1" noChangeAspect="1"/>
          </p:cNvSpPr>
          <p:nvPr>
            <p:ph type="body" sz="quarter" idx="23"/>
          </p:nvPr>
        </p:nvSpPr>
        <p:spPr>
          <a:xfrm>
            <a:off x="9782175" y="5706000"/>
            <a:ext cx="2428558" cy="1152000"/>
          </a:xfrm>
          <a:solidFill>
            <a:schemeClr val="accent1"/>
          </a:solidFill>
        </p:spPr>
        <p:txBody>
          <a:bodyPr tIns="0"/>
          <a:lstStyle>
            <a:lvl1pPr marL="0" indent="0">
              <a:buFont typeface="Arial" pitchFamily="34" charset="0"/>
              <a:buNone/>
              <a:defRPr sz="100"/>
            </a:lvl1pPr>
          </a:lstStyle>
          <a:p>
            <a:pPr lvl="0"/>
            <a:r>
              <a:rPr lang="da-DK"/>
              <a:t>Rediger typografien i masterens</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6" name="Text Placeholder 13"/>
          <p:cNvSpPr>
            <a:spLocks noGrp="1"/>
          </p:cNvSpPr>
          <p:nvPr>
            <p:ph type="body" sz="quarter" idx="25"/>
          </p:nvPr>
        </p:nvSpPr>
        <p:spPr>
          <a:xfrm>
            <a:off x="-1" y="0"/>
            <a:ext cx="9782175" cy="5706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bg1"/>
                </a:solidFill>
              </a:defRPr>
            </a:lvl1pPr>
          </a:lstStyle>
          <a:p>
            <a:r>
              <a:rPr lang="da-DK" noProof="0" dirty="0"/>
              <a:t>Titel i op til 2 linjers længde</a:t>
            </a:r>
          </a:p>
        </p:txBody>
      </p:sp>
      <p:sp>
        <p:nvSpPr>
          <p:cNvPr id="22" name="TextBox 21"/>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0"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baseline="0">
                <a:solidFill>
                  <a:schemeClr val="bg1"/>
                </a:solidFill>
              </a:defRPr>
            </a:lvl1pPr>
            <a:lvl2pPr marL="252000" indent="0">
              <a:buNone/>
              <a:defRPr/>
            </a:lvl2pPr>
          </a:lstStyle>
          <a:p>
            <a:pPr lvl="0"/>
            <a:r>
              <a:rPr lang="da-DK" dirty="0"/>
              <a:t>Klik for at tilføje manchet i en eller flere linjer</a:t>
            </a:r>
          </a:p>
        </p:txBody>
      </p:sp>
      <p:pic>
        <p:nvPicPr>
          <p:cNvPr id="17" name="Picture 1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5"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2697218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og billede (højre)">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8029403"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33" name="Content Placeholder 6"/>
          <p:cNvSpPr>
            <a:spLocks noGrp="1"/>
          </p:cNvSpPr>
          <p:nvPr>
            <p:ph sz="quarter" idx="24" hasCustomPrompt="1"/>
          </p:nvPr>
        </p:nvSpPr>
        <p:spPr>
          <a:xfrm>
            <a:off x="542925"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25"/>
          </p:nvPr>
        </p:nvSpPr>
        <p:spPr/>
        <p:txBody>
          <a:bodyPr/>
          <a:lstStyle/>
          <a:p>
            <a:fld id="{8C22AC67-55FF-1748-A744-68C60D57CAD9}" type="datetime1">
              <a:rPr lang="da-DK" smtClean="0"/>
              <a:t>12-02-2018</a:t>
            </a:fld>
            <a:endParaRPr lang="da-DK"/>
          </a:p>
        </p:txBody>
      </p:sp>
      <p:sp>
        <p:nvSpPr>
          <p:cNvPr id="5" name="Slide Number Placeholder 4"/>
          <p:cNvSpPr>
            <a:spLocks noGrp="1"/>
          </p:cNvSpPr>
          <p:nvPr>
            <p:ph type="sldNum" sz="quarter" idx="26"/>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51" name="Group 50"/>
          <p:cNvGrpSpPr/>
          <p:nvPr userDrawn="1"/>
        </p:nvGrpSpPr>
        <p:grpSpPr>
          <a:xfrm>
            <a:off x="-2481943" y="-680"/>
            <a:ext cx="2412094" cy="984930"/>
            <a:chOff x="-2481943" y="-680"/>
            <a:chExt cx="2412094" cy="984930"/>
          </a:xfrm>
        </p:grpSpPr>
        <p:sp>
          <p:nvSpPr>
            <p:cNvPr id="5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53" name="Group 52"/>
            <p:cNvGrpSpPr/>
            <p:nvPr userDrawn="1"/>
          </p:nvGrpSpPr>
          <p:grpSpPr>
            <a:xfrm>
              <a:off x="-1072921" y="733313"/>
              <a:ext cx="992188" cy="250937"/>
              <a:chOff x="-1214439" y="765971"/>
              <a:chExt cx="992188" cy="250937"/>
            </a:xfrm>
          </p:grpSpPr>
          <p:grpSp>
            <p:nvGrpSpPr>
              <p:cNvPr id="54" name="Group 2"/>
              <p:cNvGrpSpPr>
                <a:grpSpLocks/>
              </p:cNvGrpSpPr>
              <p:nvPr/>
            </p:nvGrpSpPr>
            <p:grpSpPr bwMode="auto">
              <a:xfrm>
                <a:off x="-1214439" y="765971"/>
                <a:ext cx="437608" cy="246173"/>
                <a:chOff x="-1214439" y="732970"/>
                <a:chExt cx="437608" cy="246063"/>
              </a:xfrm>
            </p:grpSpPr>
            <p:grpSp>
              <p:nvGrpSpPr>
                <p:cNvPr id="59" name="Group 3"/>
                <p:cNvGrpSpPr>
                  <a:grpSpLocks/>
                </p:cNvGrpSpPr>
                <p:nvPr/>
              </p:nvGrpSpPr>
              <p:grpSpPr bwMode="auto">
                <a:xfrm>
                  <a:off x="-1214439" y="741702"/>
                  <a:ext cx="428625" cy="228600"/>
                  <a:chOff x="-727592" y="3306446"/>
                  <a:chExt cx="429053" cy="228767"/>
                </a:xfrm>
              </p:grpSpPr>
              <p:pic>
                <p:nvPicPr>
                  <p:cNvPr id="61"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tangle 61"/>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60" name="Rounded Rectangle 59"/>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55" name="Group 28"/>
              <p:cNvGrpSpPr>
                <a:grpSpLocks/>
              </p:cNvGrpSpPr>
              <p:nvPr/>
            </p:nvGrpSpPr>
            <p:grpSpPr bwMode="auto">
              <a:xfrm>
                <a:off x="-682626" y="770735"/>
                <a:ext cx="460375" cy="246173"/>
                <a:chOff x="-561836" y="3417665"/>
                <a:chExt cx="460236" cy="245883"/>
              </a:xfrm>
            </p:grpSpPr>
            <p:pic>
              <p:nvPicPr>
                <p:cNvPr id="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Rectangle 56"/>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58" name="Rounded Rectangle 57"/>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63" name="TextBox 62"/>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65"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67"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29" name="Picture 28"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7"/>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9" name="Text Placeholder 13"/>
          <p:cNvSpPr>
            <a:spLocks noGrp="1"/>
          </p:cNvSpPr>
          <p:nvPr>
            <p:ph type="body" sz="quarter" idx="28"/>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30" name="Picture 29" descr="NogetAtLeveAf.NogetAtLeveFor_Green.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extLst>
      <p:ext uri="{BB962C8B-B14F-4D97-AF65-F5344CB8AC3E}">
        <p14:creationId xmlns:p14="http://schemas.microsoft.com/office/powerpoint/2010/main" val="389133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billede (venstre)">
    <p:spTree>
      <p:nvGrpSpPr>
        <p:cNvPr id="1" name=""/>
        <p:cNvGrpSpPr/>
        <p:nvPr/>
      </p:nvGrpSpPr>
      <p:grpSpPr>
        <a:xfrm>
          <a:off x="0" y="0"/>
          <a:ext cx="0" cy="0"/>
          <a:chOff x="0" y="0"/>
          <a:chExt cx="0" cy="0"/>
        </a:xfrm>
      </p:grpSpPr>
      <p:sp>
        <p:nvSpPr>
          <p:cNvPr id="33" name="Content Placeholder 6"/>
          <p:cNvSpPr>
            <a:spLocks noGrp="1"/>
          </p:cNvSpPr>
          <p:nvPr>
            <p:ph sz="quarter" idx="24" hasCustomPrompt="1"/>
          </p:nvPr>
        </p:nvSpPr>
        <p:spPr>
          <a:xfrm>
            <a:off x="4361828"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29" name="Picture Placeholder 7"/>
          <p:cNvSpPr>
            <a:spLocks noGrp="1"/>
          </p:cNvSpPr>
          <p:nvPr>
            <p:ph type="pic" sz="quarter" idx="25" hasCustomPrompt="1"/>
          </p:nvPr>
        </p:nvSpPr>
        <p:spPr>
          <a:xfrm>
            <a:off x="542925"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2" name="Date Placeholder 1"/>
          <p:cNvSpPr>
            <a:spLocks noGrp="1"/>
          </p:cNvSpPr>
          <p:nvPr>
            <p:ph type="dt" sz="half" idx="26"/>
          </p:nvPr>
        </p:nvSpPr>
        <p:spPr/>
        <p:txBody>
          <a:bodyPr/>
          <a:lstStyle/>
          <a:p>
            <a:fld id="{22BFC3C4-8975-AE4F-91B9-596060FB9B74}" type="datetime1">
              <a:rPr lang="da-DK" smtClean="0"/>
              <a:t>12-02-2018</a:t>
            </a:fld>
            <a:endParaRPr lang="da-DK"/>
          </a:p>
        </p:txBody>
      </p:sp>
      <p:sp>
        <p:nvSpPr>
          <p:cNvPr id="3" name="Slide Number Placeholder 2"/>
          <p:cNvSpPr>
            <a:spLocks noGrp="1"/>
          </p:cNvSpPr>
          <p:nvPr>
            <p:ph type="sldNum" sz="quarter" idx="27"/>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9" name="Group 38"/>
          <p:cNvGrpSpPr/>
          <p:nvPr userDrawn="1"/>
        </p:nvGrpSpPr>
        <p:grpSpPr>
          <a:xfrm>
            <a:off x="-2481943" y="-680"/>
            <a:ext cx="2412094" cy="984930"/>
            <a:chOff x="-2481943" y="-680"/>
            <a:chExt cx="2412094" cy="984930"/>
          </a:xfrm>
        </p:grpSpPr>
        <p:sp>
          <p:nvSpPr>
            <p:cNvPr id="40"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41" name="Group 40"/>
            <p:cNvGrpSpPr/>
            <p:nvPr userDrawn="1"/>
          </p:nvGrpSpPr>
          <p:grpSpPr>
            <a:xfrm>
              <a:off x="-1072921" y="733313"/>
              <a:ext cx="992188" cy="250937"/>
              <a:chOff x="-1214439" y="765971"/>
              <a:chExt cx="992188" cy="250937"/>
            </a:xfrm>
          </p:grpSpPr>
          <p:grpSp>
            <p:nvGrpSpPr>
              <p:cNvPr id="42"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43" name="Group 28"/>
              <p:cNvGrpSpPr>
                <a:grpSpLocks/>
              </p:cNvGrpSpPr>
              <p:nvPr/>
            </p:nvGrpSpPr>
            <p:grpSpPr bwMode="auto">
              <a:xfrm>
                <a:off x="-682626" y="770735"/>
                <a:ext cx="460375" cy="246173"/>
                <a:chOff x="-561836" y="3417665"/>
                <a:chExt cx="460236" cy="245883"/>
              </a:xfrm>
            </p:grpSpPr>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5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30" name="Picture 29"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28"/>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55" name="Text Placeholder 13"/>
          <p:cNvSpPr>
            <a:spLocks noGrp="1"/>
          </p:cNvSpPr>
          <p:nvPr>
            <p:ph type="body" sz="quarter" idx="29"/>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31" name="Picture 30" descr="NogetAtLeveAf.NogetAtLeveFor_Green.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extLst>
      <p:ext uri="{BB962C8B-B14F-4D97-AF65-F5344CB8AC3E}">
        <p14:creationId xmlns:p14="http://schemas.microsoft.com/office/powerpoint/2010/main" val="3817761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Overskrift i op til 2 linjer</a:t>
            </a:r>
          </a:p>
        </p:txBody>
      </p:sp>
      <p:sp>
        <p:nvSpPr>
          <p:cNvPr id="8" name="Date Placeholder 7"/>
          <p:cNvSpPr>
            <a:spLocks noGrp="1"/>
          </p:cNvSpPr>
          <p:nvPr>
            <p:ph type="dt" sz="half" idx="10"/>
          </p:nvPr>
        </p:nvSpPr>
        <p:spPr/>
        <p:txBody>
          <a:bodyPr/>
          <a:lstStyle/>
          <a:p>
            <a:fld id="{13EC878D-0872-7E4B-9B68-F89B08C94C40}" type="datetime1">
              <a:rPr lang="da-DK" noProof="0" smtClean="0"/>
              <a:t>12-02-2018</a:t>
            </a:fld>
            <a:endParaRPr lang="da-DK" noProof="0"/>
          </a:p>
        </p:txBody>
      </p:sp>
      <p:sp>
        <p:nvSpPr>
          <p:cNvPr id="10" name="Slide Number Placeholder 9"/>
          <p:cNvSpPr>
            <a:spLocks noGrp="1"/>
          </p:cNvSpPr>
          <p:nvPr>
            <p:ph type="sldNum" sz="quarter" idx="12"/>
          </p:nvPr>
        </p:nvSpPr>
        <p:spPr/>
        <p:txBody>
          <a:bodyPr/>
          <a:lstStyle/>
          <a:p>
            <a:fld id="{4F2B6656-7882-4CEF-9850-9EB873E823C4}" type="slidenum">
              <a:rPr lang="da-DK" noProof="0" smtClean="0"/>
              <a:pPr/>
              <a:t>‹nr.›</a:t>
            </a:fld>
            <a:endParaRPr lang="da-DK" noProof="0"/>
          </a:p>
        </p:txBody>
      </p:sp>
      <p:pic>
        <p:nvPicPr>
          <p:cNvPr id="11" name="Picture 1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0" name="TextBox 29"/>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2"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3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15" name="Picture 14"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9"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0"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13" name="Picture 12" descr="NogetAtLeveAf.NogetAtLeveFor_Gree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extLst>
      <p:ext uri="{BB962C8B-B14F-4D97-AF65-F5344CB8AC3E}">
        <p14:creationId xmlns:p14="http://schemas.microsoft.com/office/powerpoint/2010/main" val="852070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dhold – Billede og boks">
    <p:spTree>
      <p:nvGrpSpPr>
        <p:cNvPr id="1" name=""/>
        <p:cNvGrpSpPr/>
        <p:nvPr/>
      </p:nvGrpSpPr>
      <p:grpSpPr>
        <a:xfrm>
          <a:off x="0" y="0"/>
          <a:ext cx="0" cy="0"/>
          <a:chOff x="0" y="0"/>
          <a:chExt cx="0" cy="0"/>
        </a:xfrm>
      </p:grpSpPr>
      <p:sp>
        <p:nvSpPr>
          <p:cNvPr id="47" name="Picture Placeholder 5"/>
          <p:cNvSpPr>
            <a:spLocks noGrp="1"/>
          </p:cNvSpPr>
          <p:nvPr>
            <p:ph type="pic" sz="quarter" idx="27" hasCustomPrompt="1"/>
          </p:nvPr>
        </p:nvSpPr>
        <p:spPr>
          <a:xfrm>
            <a:off x="-1" y="3987801"/>
            <a:ext cx="12190413" cy="2870200"/>
          </a:xfrm>
        </p:spPr>
        <p:txBody>
          <a:bodyPr anchor="ctr"/>
          <a:lstStyle>
            <a:lvl1pPr marL="0" indent="0" algn="ctr">
              <a:buNone/>
              <a:defRPr sz="1000"/>
            </a:lvl1pPr>
          </a:lstStyle>
          <a:p>
            <a:r>
              <a:rPr lang="da-DK" dirty="0"/>
              <a:t>Indsæt billede</a:t>
            </a:r>
          </a:p>
        </p:txBody>
      </p:sp>
      <p:sp>
        <p:nvSpPr>
          <p:cNvPr id="26" name="Text Placeholder 13"/>
          <p:cNvSpPr>
            <a:spLocks noGrp="1"/>
          </p:cNvSpPr>
          <p:nvPr>
            <p:ph type="body" sz="quarter" idx="25"/>
          </p:nvPr>
        </p:nvSpPr>
        <p:spPr>
          <a:xfrm flipH="1">
            <a:off x="9782174" y="0"/>
            <a:ext cx="2408239" cy="6858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8" name="Title 7"/>
          <p:cNvSpPr>
            <a:spLocks noGrp="1"/>
          </p:cNvSpPr>
          <p:nvPr>
            <p:ph type="title" hasCustomPrompt="1"/>
          </p:nvPr>
        </p:nvSpPr>
        <p:spPr>
          <a:xfrm>
            <a:off x="529792" y="392885"/>
            <a:ext cx="9020175" cy="711638"/>
          </a:xfrm>
        </p:spPr>
        <p:txBody>
          <a:bodyPr/>
          <a:lstStyle/>
          <a:p>
            <a:r>
              <a:rPr lang="da-DK" noProof="0" dirty="0"/>
              <a:t>Overskrift i op til 2 linjer</a:t>
            </a:r>
            <a:endParaRPr lang="da-DK" dirty="0"/>
          </a:p>
        </p:txBody>
      </p:sp>
      <p:sp>
        <p:nvSpPr>
          <p:cNvPr id="30" name="Content Placeholder 6"/>
          <p:cNvSpPr>
            <a:spLocks noGrp="1"/>
          </p:cNvSpPr>
          <p:nvPr>
            <p:ph sz="quarter" idx="21" hasCustomPrompt="1"/>
          </p:nvPr>
        </p:nvSpPr>
        <p:spPr>
          <a:xfrm>
            <a:off x="542925" y="1549399"/>
            <a:ext cx="9020175" cy="2133601"/>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p:txBody>
      </p:sp>
      <p:sp>
        <p:nvSpPr>
          <p:cNvPr id="9" name="Date Placeholder 8"/>
          <p:cNvSpPr>
            <a:spLocks noGrp="1"/>
          </p:cNvSpPr>
          <p:nvPr>
            <p:ph type="dt" sz="half" idx="28"/>
          </p:nvPr>
        </p:nvSpPr>
        <p:spPr/>
        <p:txBody>
          <a:bodyPr/>
          <a:lstStyle>
            <a:lvl1pPr>
              <a:defRPr>
                <a:solidFill>
                  <a:srgbClr val="FFFFFF"/>
                </a:solidFill>
              </a:defRPr>
            </a:lvl1pPr>
          </a:lstStyle>
          <a:p>
            <a:fld id="{A3019D5A-061D-0947-A1C3-8CE23808E547}" type="datetime1">
              <a:rPr lang="da-DK" smtClean="0"/>
              <a:t>12-02-2018</a:t>
            </a:fld>
            <a:endParaRPr lang="da-DK" dirty="0"/>
          </a:p>
        </p:txBody>
      </p:sp>
      <p:sp>
        <p:nvSpPr>
          <p:cNvPr id="10" name="Slide Number Placeholder 9"/>
          <p:cNvSpPr>
            <a:spLocks noGrp="1"/>
          </p:cNvSpPr>
          <p:nvPr>
            <p:ph type="sldNum" sz="quarter" idx="29"/>
          </p:nvPr>
        </p:nvSpPr>
        <p:spPr/>
        <p:txBody>
          <a:bodyPr/>
          <a:lstStyle>
            <a:lvl1pPr>
              <a:defRPr>
                <a:solidFill>
                  <a:srgbClr val="FFFFFF"/>
                </a:solidFill>
              </a:defRPr>
            </a:lvl1pPr>
          </a:lstStyle>
          <a:p>
            <a:fld id="{4F2B6656-7882-4CEF-9850-9EB873E823C4}" type="slidenum">
              <a:rPr lang="da-DK" smtClean="0"/>
              <a:pPr/>
              <a:t>‹nr.›</a:t>
            </a:fld>
            <a:endParaRPr lang="da-DK"/>
          </a:p>
        </p:txBody>
      </p:sp>
      <p:grpSp>
        <p:nvGrpSpPr>
          <p:cNvPr id="19" name="Group 18"/>
          <p:cNvGrpSpPr/>
          <p:nvPr userDrawn="1"/>
        </p:nvGrpSpPr>
        <p:grpSpPr>
          <a:xfrm>
            <a:off x="-2481943" y="-680"/>
            <a:ext cx="2412094" cy="984930"/>
            <a:chOff x="-2481943" y="-680"/>
            <a:chExt cx="2412094" cy="984930"/>
          </a:xfrm>
        </p:grpSpPr>
        <p:sp>
          <p:nvSpPr>
            <p:cNvPr id="2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28" name="Group 27"/>
            <p:cNvGrpSpPr/>
            <p:nvPr userDrawn="1"/>
          </p:nvGrpSpPr>
          <p:grpSpPr>
            <a:xfrm>
              <a:off x="-1072921" y="733313"/>
              <a:ext cx="992188" cy="250937"/>
              <a:chOff x="-1214439" y="765971"/>
              <a:chExt cx="992188" cy="250937"/>
            </a:xfrm>
          </p:grpSpPr>
          <p:grpSp>
            <p:nvGrpSpPr>
              <p:cNvPr id="31" name="Group 2"/>
              <p:cNvGrpSpPr>
                <a:grpSpLocks/>
              </p:cNvGrpSpPr>
              <p:nvPr/>
            </p:nvGrpSpPr>
            <p:grpSpPr bwMode="auto">
              <a:xfrm>
                <a:off x="-1214439" y="765971"/>
                <a:ext cx="437608" cy="246173"/>
                <a:chOff x="-1214439" y="732970"/>
                <a:chExt cx="437608" cy="246063"/>
              </a:xfrm>
            </p:grpSpPr>
            <p:grpSp>
              <p:nvGrpSpPr>
                <p:cNvPr id="37" name="Group 3"/>
                <p:cNvGrpSpPr>
                  <a:grpSpLocks/>
                </p:cNvGrpSpPr>
                <p:nvPr/>
              </p:nvGrpSpPr>
              <p:grpSpPr bwMode="auto">
                <a:xfrm>
                  <a:off x="-1214439" y="741702"/>
                  <a:ext cx="428625" cy="228600"/>
                  <a:chOff x="-727592" y="3306446"/>
                  <a:chExt cx="429053" cy="228767"/>
                </a:xfrm>
              </p:grpSpPr>
              <p:pic>
                <p:nvPicPr>
                  <p:cNvPr id="39"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38" name="Rounded Rectangle 3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2" name="Group 28"/>
              <p:cNvGrpSpPr>
                <a:grpSpLocks/>
              </p:cNvGrpSpPr>
              <p:nvPr/>
            </p:nvGrpSpPr>
            <p:grpSpPr bwMode="auto">
              <a:xfrm>
                <a:off x="-682626" y="770735"/>
                <a:ext cx="460375" cy="246173"/>
                <a:chOff x="-561836" y="3417665"/>
                <a:chExt cx="460236" cy="245883"/>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3"/>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36" name="Rounded Rectangle 3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1" name="TextBox 4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4" name="TextBox 17"/>
          <p:cNvSpPr txBox="1">
            <a:spLocks noChangeArrowheads="1"/>
          </p:cNvSpPr>
          <p:nvPr userDrawn="1"/>
        </p:nvSpPr>
        <p:spPr bwMode="auto">
          <a:xfrm>
            <a:off x="-2679700" y="2231950"/>
            <a:ext cx="25352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p:txBody>
      </p:sp>
      <p:pic>
        <p:nvPicPr>
          <p:cNvPr id="4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3064" y="3056961"/>
            <a:ext cx="22860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5"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42" name="Text Placeholder 13"/>
          <p:cNvSpPr>
            <a:spLocks noGrp="1"/>
          </p:cNvSpPr>
          <p:nvPr>
            <p:ph type="body" sz="quarter" idx="26"/>
          </p:nvPr>
        </p:nvSpPr>
        <p:spPr>
          <a:xfrm>
            <a:off x="552366" y="6205995"/>
            <a:ext cx="2548125" cy="180000"/>
          </a:xfrm>
          <a:blipFill rotWithShape="1">
            <a:blip r:embed="rId6"/>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43" name="Text Placeholder 13"/>
          <p:cNvSpPr>
            <a:spLocks noGrp="1"/>
          </p:cNvSpPr>
          <p:nvPr>
            <p:ph type="body" sz="quarter" idx="19"/>
          </p:nvPr>
        </p:nvSpPr>
        <p:spPr>
          <a:xfrm>
            <a:off x="10680987" y="5988208"/>
            <a:ext cx="1007997" cy="587589"/>
          </a:xfrm>
          <a:blipFill rotWithShape="1">
            <a:blip r:embed="rId7"/>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1386930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ledecollage - 4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0" y="1549400"/>
            <a:ext cx="4664510"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4664508"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8" name="Picture Placeholder 2"/>
          <p:cNvSpPr>
            <a:spLocks noGrp="1"/>
          </p:cNvSpPr>
          <p:nvPr>
            <p:ph type="pic" sz="quarter" idx="31" hasCustomPrompt="1"/>
          </p:nvPr>
        </p:nvSpPr>
        <p:spPr>
          <a:xfrm>
            <a:off x="5232400" y="1549400"/>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5232400" y="3623205"/>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4"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33"/>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55" name="Text Placeholder 13"/>
          <p:cNvSpPr>
            <a:spLocks noGrp="1"/>
          </p:cNvSpPr>
          <p:nvPr>
            <p:ph type="body" sz="quarter" idx="3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17" name="Picture 16" descr="NogetAtLeveAf.NogetAtLeveFor_Green.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extLst>
      <p:ext uri="{BB962C8B-B14F-4D97-AF65-F5344CB8AC3E}">
        <p14:creationId xmlns:p14="http://schemas.microsoft.com/office/powerpoint/2010/main" val="1301298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ledecollage">
    <p:spTree>
      <p:nvGrpSpPr>
        <p:cNvPr id="1" name=""/>
        <p:cNvGrpSpPr/>
        <p:nvPr/>
      </p:nvGrpSpPr>
      <p:grpSpPr>
        <a:xfrm>
          <a:off x="0" y="0"/>
          <a:ext cx="0" cy="0"/>
          <a:chOff x="0" y="0"/>
          <a:chExt cx="0" cy="0"/>
        </a:xfrm>
      </p:grpSpPr>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Picture Placeholder 2"/>
          <p:cNvSpPr>
            <a:spLocks noGrp="1"/>
          </p:cNvSpPr>
          <p:nvPr>
            <p:ph type="pic" sz="quarter" idx="27" hasCustomPrompt="1"/>
          </p:nvPr>
        </p:nvSpPr>
        <p:spPr>
          <a:xfrm>
            <a:off x="567892"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2" name="Picture Placeholder 2"/>
          <p:cNvSpPr>
            <a:spLocks noGrp="1"/>
          </p:cNvSpPr>
          <p:nvPr>
            <p:ph type="pic" sz="quarter" idx="28" hasCustomPrompt="1"/>
          </p:nvPr>
        </p:nvSpPr>
        <p:spPr>
          <a:xfrm>
            <a:off x="567892"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3" name="Picture Placeholder 2"/>
          <p:cNvSpPr>
            <a:spLocks noGrp="1"/>
          </p:cNvSpPr>
          <p:nvPr>
            <p:ph type="pic" sz="quarter" idx="29" hasCustomPrompt="1"/>
          </p:nvPr>
        </p:nvSpPr>
        <p:spPr>
          <a:xfrm>
            <a:off x="4258734"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4" name="Picture Placeholder 2"/>
          <p:cNvSpPr>
            <a:spLocks noGrp="1"/>
          </p:cNvSpPr>
          <p:nvPr>
            <p:ph type="pic" sz="quarter" idx="30" hasCustomPrompt="1"/>
          </p:nvPr>
        </p:nvSpPr>
        <p:spPr>
          <a:xfrm>
            <a:off x="4258734"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5" name="Picture Placeholder 2"/>
          <p:cNvSpPr>
            <a:spLocks noGrp="1"/>
          </p:cNvSpPr>
          <p:nvPr>
            <p:ph type="pic" sz="quarter" idx="31" hasCustomPrompt="1"/>
          </p:nvPr>
        </p:nvSpPr>
        <p:spPr>
          <a:xfrm>
            <a:off x="7948949"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6" name="Picture Placeholder 2"/>
          <p:cNvSpPr>
            <a:spLocks noGrp="1"/>
          </p:cNvSpPr>
          <p:nvPr>
            <p:ph type="pic" sz="quarter" idx="32" hasCustomPrompt="1"/>
          </p:nvPr>
        </p:nvSpPr>
        <p:spPr>
          <a:xfrm>
            <a:off x="7948949"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7"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8"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29" name="Picture 28" descr="NogetAtLeveAf.NogetAtLeveFor_Green.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extLst>
      <p:ext uri="{BB962C8B-B14F-4D97-AF65-F5344CB8AC3E}">
        <p14:creationId xmlns:p14="http://schemas.microsoft.com/office/powerpoint/2010/main" val="3807971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og stor boks">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a:off x="-1" y="0"/>
            <a:ext cx="9782175" cy="5706000"/>
          </a:xfrm>
          <a:solidFill>
            <a:schemeClr val="accent3">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31" name="Text Placeholder 13"/>
          <p:cNvSpPr>
            <a:spLocks noGrp="1" noChangeAspect="1"/>
          </p:cNvSpPr>
          <p:nvPr>
            <p:ph type="body" sz="quarter" idx="23"/>
          </p:nvPr>
        </p:nvSpPr>
        <p:spPr>
          <a:xfrm>
            <a:off x="9782175" y="5706000"/>
            <a:ext cx="2428558"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6"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1817804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eller farv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solidFill>
            <a:srgbClr val="4B3E31"/>
          </a:solidFill>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brune felt og indsæt billede via ”indsæt billede” i menulinjen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9" name="Text Placeholder 13"/>
          <p:cNvSpPr>
            <a:spLocks noGrp="1"/>
          </p:cNvSpPr>
          <p:nvPr>
            <p:ph type="body" sz="quarter" idx="19"/>
          </p:nvPr>
        </p:nvSpPr>
        <p:spPr>
          <a:xfrm>
            <a:off x="10680987" y="5988208"/>
            <a:ext cx="1007997" cy="587589"/>
          </a:xfrm>
          <a:blipFill rotWithShape="1">
            <a:blip r:embed="rId2"/>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6"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a:t>
            </a:r>
            <a:r>
              <a:rPr lang="da-DK" sz="1000" b="0" dirty="0" err="1">
                <a:solidFill>
                  <a:schemeClr val="tx1"/>
                </a:solidFill>
              </a:rPr>
              <a:t>billedepladsholderen</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1" name="Picture 10"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0" name="Text Placeholder 13"/>
          <p:cNvSpPr>
            <a:spLocks noGrp="1"/>
          </p:cNvSpPr>
          <p:nvPr>
            <p:ph type="body" sz="quarter" idx="26"/>
          </p:nvPr>
        </p:nvSpPr>
        <p:spPr>
          <a:xfrm>
            <a:off x="552366" y="6205995"/>
            <a:ext cx="2548125"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3498658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tor boks">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3672000">
            <a:normAutofit/>
          </a:bodyPr>
          <a:lstStyle>
            <a:lvl1pPr marL="0" indent="0" algn="ctr">
              <a:buFont typeface="Arial" pitchFamily="34" charset="0"/>
              <a:buNone/>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a:off x="-1" y="0"/>
            <a:ext cx="9782175" cy="5706000"/>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31" name="Text Placeholder 13"/>
          <p:cNvSpPr>
            <a:spLocks noGrp="1" noChangeAspect="1"/>
          </p:cNvSpPr>
          <p:nvPr>
            <p:ph type="body" sz="quarter" idx="23"/>
          </p:nvPr>
        </p:nvSpPr>
        <p:spPr>
          <a:xfrm>
            <a:off x="9782175" y="5706000"/>
            <a:ext cx="2428558" cy="1152000"/>
          </a:xfrm>
          <a:solidFill>
            <a:schemeClr val="accent1"/>
          </a:solidFill>
        </p:spPr>
        <p:txBody>
          <a:bodyPr tIns="0"/>
          <a:lstStyle>
            <a:lvl1pPr marL="0" indent="0">
              <a:buFont typeface="Arial" pitchFamily="34" charset="0"/>
              <a:buNone/>
              <a:defRPr sz="100"/>
            </a:lvl1pPr>
          </a:lstStyle>
          <a:p>
            <a:pPr lvl="0"/>
            <a:r>
              <a:rPr lang="da-DK"/>
              <a:t>Click to edit Master text styles</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bg1"/>
                </a:solidFill>
              </a:defRPr>
            </a:lvl1pPr>
          </a:lstStyle>
          <a:p>
            <a:r>
              <a:rPr lang="da-DK" noProof="0" dirty="0"/>
              <a:t>Titel i op til 2 linjers længde</a:t>
            </a:r>
          </a:p>
        </p:txBody>
      </p:sp>
      <p:sp>
        <p:nvSpPr>
          <p:cNvPr id="22" name="TextBox 21"/>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0"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baseline="0">
                <a:solidFill>
                  <a:schemeClr val="bg1"/>
                </a:solidFill>
              </a:defRPr>
            </a:lvl1pPr>
            <a:lvl2pPr marL="252000" indent="0">
              <a:buNone/>
              <a:defRPr/>
            </a:lvl2pPr>
          </a:lstStyle>
          <a:p>
            <a:pPr lvl="0"/>
            <a:r>
              <a:rPr lang="da-DK" dirty="0"/>
              <a:t>Klik for at tilføje manchet i en eller flere linjer</a:t>
            </a:r>
          </a:p>
        </p:txBody>
      </p:sp>
      <p:pic>
        <p:nvPicPr>
          <p:cNvPr id="6" name="Picture 5"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4"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3035520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må boks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flipH="1">
            <a:off x="9782174" y="0"/>
            <a:ext cx="2408239" cy="6858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32" name="Text Placeholder 13"/>
          <p:cNvSpPr>
            <a:spLocks noGrp="1"/>
          </p:cNvSpPr>
          <p:nvPr>
            <p:ph type="body" sz="quarter" idx="24"/>
          </p:nvPr>
        </p:nvSpPr>
        <p:spPr>
          <a:xfrm>
            <a:off x="-1" y="5706000"/>
            <a:ext cx="12190413" cy="1152000"/>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tx2"/>
                </a:solidFill>
              </a:defRPr>
            </a:lvl1pPr>
          </a:lstStyle>
          <a:p>
            <a:r>
              <a:rPr lang="da-DK" noProof="0" dirty="0"/>
              <a:t>Titel i op til 2 linjers længde</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a:solidFill>
                  <a:schemeClr val="accent2"/>
                </a:solidFill>
              </a:defRPr>
            </a:lvl1pPr>
            <a:lvl2pPr marL="252000" indent="0">
              <a:buNone/>
              <a:defRPr/>
            </a:lvl2pPr>
          </a:lstStyle>
          <a:p>
            <a:pPr lvl="0"/>
            <a:r>
              <a:rPr lang="da-DK" dirty="0"/>
              <a:t>Klik for at tilføje manchet i en eller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8" name="Picture 27"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5"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1854435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må boks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flipH="1">
            <a:off x="9782174" y="0"/>
            <a:ext cx="2408239" cy="6858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2" name="Text Placeholder 13"/>
          <p:cNvSpPr>
            <a:spLocks noGrp="1"/>
          </p:cNvSpPr>
          <p:nvPr>
            <p:ph type="body" sz="quarter" idx="24"/>
          </p:nvPr>
        </p:nvSpPr>
        <p:spPr>
          <a:xfrm>
            <a:off x="-1" y="5706000"/>
            <a:ext cx="12190413" cy="1152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tx2"/>
                </a:solidFill>
              </a:defRPr>
            </a:lvl1pPr>
          </a:lstStyle>
          <a:p>
            <a:r>
              <a:rPr lang="da-DK" noProof="0" dirty="0"/>
              <a:t>Titel i op til 2 linjers længde</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a:solidFill>
                  <a:schemeClr val="accent2"/>
                </a:solidFill>
              </a:defRPr>
            </a:lvl1pPr>
            <a:lvl2pPr marL="252000" indent="0">
              <a:buNone/>
              <a:defRPr/>
            </a:lvl2pPr>
          </a:lstStyle>
          <a:p>
            <a:pPr lvl="0"/>
            <a:r>
              <a:rPr lang="da-DK" dirty="0"/>
              <a:t>Klik for at tilføje manchet i en eller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6"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440480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3"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4"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3732178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2"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5" name="Text Placeholder 13"/>
          <p:cNvSpPr>
            <a:spLocks noGrp="1"/>
          </p:cNvSpPr>
          <p:nvPr>
            <p:ph type="body" sz="quarter" idx="26"/>
          </p:nvPr>
        </p:nvSpPr>
        <p:spPr>
          <a:xfrm>
            <a:off x="548133" y="6205530"/>
            <a:ext cx="1296000" cy="152016"/>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2399854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3"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4"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1502102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3"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4"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1442010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orside - Med partnerlogoer">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0" name="Text Placeholder 13"/>
          <p:cNvSpPr>
            <a:spLocks noGrp="1"/>
          </p:cNvSpPr>
          <p:nvPr>
            <p:ph type="body" sz="quarter" idx="25"/>
          </p:nvPr>
        </p:nvSpPr>
        <p:spPr>
          <a:xfrm flipH="1">
            <a:off x="6458550" y="0"/>
            <a:ext cx="5731862" cy="6858000"/>
          </a:xfrm>
          <a:solidFill>
            <a:schemeClr val="bg1"/>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10" y="1901574"/>
            <a:ext cx="5583104" cy="704167"/>
          </a:xfrm>
        </p:spPr>
        <p:txBody>
          <a:bodyPr wrap="square">
            <a:spAutoFit/>
          </a:bodyPr>
          <a:lstStyle>
            <a:lvl1pPr>
              <a:lnSpc>
                <a:spcPct val="88000"/>
              </a:lnSpc>
              <a:defRPr sz="5200">
                <a:solidFill>
                  <a:schemeClr val="tx2"/>
                </a:solidFill>
              </a:defRPr>
            </a:lvl1pPr>
          </a:lstStyle>
          <a:p>
            <a:r>
              <a:rPr lang="da-DK" noProof="0" dirty="0"/>
              <a:t>Navn</a:t>
            </a:r>
          </a:p>
        </p:txBody>
      </p:sp>
      <p:sp>
        <p:nvSpPr>
          <p:cNvPr id="37" name="Text Placeholder 6"/>
          <p:cNvSpPr>
            <a:spLocks noGrp="1"/>
          </p:cNvSpPr>
          <p:nvPr>
            <p:ph type="body" sz="quarter" idx="27" hasCustomPrompt="1"/>
          </p:nvPr>
        </p:nvSpPr>
        <p:spPr>
          <a:xfrm>
            <a:off x="554038" y="3323829"/>
            <a:ext cx="5550842" cy="1440000"/>
          </a:xfrm>
        </p:spPr>
        <p:txBody>
          <a:bodyPr/>
          <a:lstStyle>
            <a:lvl1pPr marL="0" indent="0">
              <a:buNone/>
              <a:defRPr sz="2400" b="0">
                <a:solidFill>
                  <a:schemeClr val="accent2"/>
                </a:solidFill>
              </a:defRPr>
            </a:lvl1pPr>
            <a:lvl2pPr marL="252000" indent="0">
              <a:buNone/>
              <a:defRPr/>
            </a:lvl2pPr>
          </a:lstStyle>
          <a:p>
            <a:pPr lvl="0"/>
            <a:r>
              <a:rPr lang="da-DK" dirty="0"/>
              <a:t>Sted og dato</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Text Placeholder 13"/>
          <p:cNvSpPr>
            <a:spLocks noGrp="1"/>
          </p:cNvSpPr>
          <p:nvPr>
            <p:ph type="body" sz="quarter" idx="24"/>
          </p:nvPr>
        </p:nvSpPr>
        <p:spPr>
          <a:xfrm>
            <a:off x="-1" y="5706000"/>
            <a:ext cx="12190413" cy="1152000"/>
          </a:xfrm>
          <a:solidFill>
            <a:schemeClr val="accent3">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4" name="Pladsholder til billede 4"/>
          <p:cNvSpPr>
            <a:spLocks noGrp="1"/>
          </p:cNvSpPr>
          <p:nvPr>
            <p:ph type="pic" sz="quarter" idx="30" hasCustomPrompt="1"/>
          </p:nvPr>
        </p:nvSpPr>
        <p:spPr>
          <a:xfrm>
            <a:off x="6997700" y="3864984"/>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42" name="Pladsholder til billede 4"/>
          <p:cNvSpPr>
            <a:spLocks noGrp="1"/>
          </p:cNvSpPr>
          <p:nvPr>
            <p:ph type="pic" sz="quarter" idx="31" hasCustomPrompt="1"/>
          </p:nvPr>
        </p:nvSpPr>
        <p:spPr>
          <a:xfrm>
            <a:off x="6997700" y="21580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baseline="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2" name="Pladsholder til billede 4"/>
          <p:cNvSpPr>
            <a:spLocks noGrp="1"/>
          </p:cNvSpPr>
          <p:nvPr>
            <p:ph type="pic" sz="quarter" idx="33" hasCustomPrompt="1"/>
          </p:nvPr>
        </p:nvSpPr>
        <p:spPr>
          <a:xfrm>
            <a:off x="6997700" y="4562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16" name="Text Placeholder 13"/>
          <p:cNvSpPr>
            <a:spLocks noGrp="1"/>
          </p:cNvSpPr>
          <p:nvPr>
            <p:ph type="body" sz="quarter" idx="26"/>
          </p:nvPr>
        </p:nvSpPr>
        <p:spPr>
          <a:xfrm>
            <a:off x="548133" y="6205530"/>
            <a:ext cx="1296000" cy="152016"/>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pic>
        <p:nvPicPr>
          <p:cNvPr id="31" name="Picture 30" descr="VækstIBalance_PPT_Gree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grpSp>
        <p:nvGrpSpPr>
          <p:cNvPr id="16" name="Group 15"/>
          <p:cNvGrpSpPr/>
          <p:nvPr userDrawn="1"/>
        </p:nvGrpSpPr>
        <p:grpSpPr>
          <a:xfrm>
            <a:off x="-2481943" y="-680"/>
            <a:ext cx="2412094" cy="984930"/>
            <a:chOff x="-2481943" y="-680"/>
            <a:chExt cx="2412094" cy="984930"/>
          </a:xfrm>
        </p:grpSpPr>
        <p:sp>
          <p:nvSpPr>
            <p:cNvPr id="1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18" name="Group 17"/>
            <p:cNvGrpSpPr/>
            <p:nvPr userDrawn="1"/>
          </p:nvGrpSpPr>
          <p:grpSpPr>
            <a:xfrm>
              <a:off x="-1072921" y="733313"/>
              <a:ext cx="992188" cy="250937"/>
              <a:chOff x="-1214439" y="765971"/>
              <a:chExt cx="992188" cy="250937"/>
            </a:xfrm>
          </p:grpSpPr>
          <p:grpSp>
            <p:nvGrpSpPr>
              <p:cNvPr id="20" name="Group 2"/>
              <p:cNvGrpSpPr>
                <a:grpSpLocks/>
              </p:cNvGrpSpPr>
              <p:nvPr/>
            </p:nvGrpSpPr>
            <p:grpSpPr bwMode="auto">
              <a:xfrm>
                <a:off x="-1214439" y="765971"/>
                <a:ext cx="437608" cy="246173"/>
                <a:chOff x="-1214439" y="732970"/>
                <a:chExt cx="437608" cy="246063"/>
              </a:xfrm>
            </p:grpSpPr>
            <p:grpSp>
              <p:nvGrpSpPr>
                <p:cNvPr id="25" name="Group 3"/>
                <p:cNvGrpSpPr>
                  <a:grpSpLocks/>
                </p:cNvGrpSpPr>
                <p:nvPr/>
              </p:nvGrpSpPr>
              <p:grpSpPr bwMode="auto">
                <a:xfrm>
                  <a:off x="-1214439" y="741702"/>
                  <a:ext cx="428625" cy="228600"/>
                  <a:chOff x="-727592" y="3306446"/>
                  <a:chExt cx="429053" cy="228767"/>
                </a:xfrm>
              </p:grpSpPr>
              <p:pic>
                <p:nvPicPr>
                  <p:cNvPr id="27"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26" name="Rounded Rectangle 25"/>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21" name="Group 28"/>
              <p:cNvGrpSpPr>
                <a:grpSpLocks/>
              </p:cNvGrpSpPr>
              <p:nvPr/>
            </p:nvGrpSpPr>
            <p:grpSpPr bwMode="auto">
              <a:xfrm>
                <a:off x="-682626" y="770735"/>
                <a:ext cx="460375" cy="246173"/>
                <a:chOff x="-561836" y="3417665"/>
                <a:chExt cx="460236" cy="245883"/>
              </a:xfrm>
            </p:grpSpPr>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24" name="Rounded Rectangle 23"/>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 name="Date Placeholder 3"/>
          <p:cNvSpPr>
            <a:spLocks noGrp="1"/>
          </p:cNvSpPr>
          <p:nvPr>
            <p:ph type="dt" sz="half" idx="19"/>
          </p:nvPr>
        </p:nvSpPr>
        <p:spPr/>
        <p:txBody>
          <a:bodyPr/>
          <a:lstStyle/>
          <a:p>
            <a:fld id="{0D5B630E-43CE-844A-940E-F43487ACEA3D}" type="datetime1">
              <a:rPr lang="da-DK" smtClean="0"/>
              <a:t>12-02-2018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38" name="Picture 37" descr="LF_Logo_RGB.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29" name="TextBox 28"/>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4"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35" name="Picture 34"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40"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41"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1523261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spalter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Overskrift i op til 2 linjer</a:t>
            </a:r>
          </a:p>
        </p:txBody>
      </p:sp>
      <p:sp>
        <p:nvSpPr>
          <p:cNvPr id="3" name="Date Placeholder 2"/>
          <p:cNvSpPr>
            <a:spLocks noGrp="1"/>
          </p:cNvSpPr>
          <p:nvPr>
            <p:ph type="dt" sz="half" idx="10"/>
          </p:nvPr>
        </p:nvSpPr>
        <p:spPr/>
        <p:txBody>
          <a:bodyPr/>
          <a:lstStyle/>
          <a:p>
            <a:fld id="{5D2C6ECF-3192-DC4B-B1E4-B2022DC1CFC2}" type="datetime1">
              <a:rPr lang="da-DK" noProof="0" smtClean="0"/>
              <a:t>12-02-2018</a:t>
            </a:fld>
            <a:endParaRPr lang="da-DK" noProof="0"/>
          </a:p>
        </p:txBody>
      </p:sp>
      <p:sp>
        <p:nvSpPr>
          <p:cNvPr id="11" name="Slide Number Placeholder 10"/>
          <p:cNvSpPr>
            <a:spLocks noGrp="1"/>
          </p:cNvSpPr>
          <p:nvPr>
            <p:ph type="sldNum" sz="quarter" idx="12"/>
          </p:nvPr>
        </p:nvSpPr>
        <p:spPr/>
        <p:txBody>
          <a:bodyPr/>
          <a:lstStyle/>
          <a:p>
            <a:fld id="{4F2B6656-7882-4CEF-9850-9EB873E823C4}" type="slidenum">
              <a:rPr lang="da-DK" noProof="0" smtClean="0"/>
              <a:pPr/>
              <a:t>‹nr.›</a:t>
            </a:fld>
            <a:endParaRPr lang="da-DK" noProof="0"/>
          </a:p>
        </p:txBody>
      </p:sp>
      <p:sp>
        <p:nvSpPr>
          <p:cNvPr id="37" name="Content Placeholder 6"/>
          <p:cNvSpPr>
            <a:spLocks noGrp="1"/>
          </p:cNvSpPr>
          <p:nvPr>
            <p:ph sz="quarter" idx="22" hasCustomPrompt="1"/>
          </p:nvPr>
        </p:nvSpPr>
        <p:spPr>
          <a:xfrm>
            <a:off x="5334000" y="1549399"/>
            <a:ext cx="4594657"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9" name="Content Placeholder 6"/>
          <p:cNvSpPr>
            <a:spLocks noGrp="1"/>
          </p:cNvSpPr>
          <p:nvPr>
            <p:ph sz="quarter" idx="24" hasCustomPrompt="1"/>
          </p:nvPr>
        </p:nvSpPr>
        <p:spPr>
          <a:xfrm>
            <a:off x="542925" y="1549399"/>
            <a:ext cx="4600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41" name="Picture 4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1" name="Group 30"/>
          <p:cNvGrpSpPr/>
          <p:nvPr userDrawn="1"/>
        </p:nvGrpSpPr>
        <p:grpSpPr>
          <a:xfrm>
            <a:off x="-2481943" y="-680"/>
            <a:ext cx="2412094" cy="984930"/>
            <a:chOff x="-2481943" y="-680"/>
            <a:chExt cx="2412094" cy="984930"/>
          </a:xfrm>
        </p:grpSpPr>
        <p:sp>
          <p:nvSpPr>
            <p:cNvPr id="3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5" name="Group 34"/>
            <p:cNvGrpSpPr/>
            <p:nvPr userDrawn="1"/>
          </p:nvGrpSpPr>
          <p:grpSpPr>
            <a:xfrm>
              <a:off x="-1072921" y="733313"/>
              <a:ext cx="992188" cy="250937"/>
              <a:chOff x="-1214439" y="765971"/>
              <a:chExt cx="992188" cy="250937"/>
            </a:xfrm>
          </p:grpSpPr>
          <p:grpSp>
            <p:nvGrpSpPr>
              <p:cNvPr id="36"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54" name="Picture 53"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56" name="Text Placeholder 13"/>
          <p:cNvSpPr>
            <a:spLocks noGrp="1"/>
          </p:cNvSpPr>
          <p:nvPr>
            <p:ph type="body" sz="quarter" idx="26"/>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26" name="Picture 25" descr="VækstIBalance_PPT_Green.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2878382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 og billede (højre)">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8029403"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33" name="Content Placeholder 6"/>
          <p:cNvSpPr>
            <a:spLocks noGrp="1"/>
          </p:cNvSpPr>
          <p:nvPr>
            <p:ph sz="quarter" idx="24" hasCustomPrompt="1"/>
          </p:nvPr>
        </p:nvSpPr>
        <p:spPr>
          <a:xfrm>
            <a:off x="542925"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25"/>
          </p:nvPr>
        </p:nvSpPr>
        <p:spPr/>
        <p:txBody>
          <a:bodyPr/>
          <a:lstStyle/>
          <a:p>
            <a:fld id="{8C22AC67-55FF-1748-A744-68C60D57CAD9}" type="datetime1">
              <a:rPr lang="da-DK" smtClean="0"/>
              <a:t>12-02-2018</a:t>
            </a:fld>
            <a:endParaRPr lang="da-DK"/>
          </a:p>
        </p:txBody>
      </p:sp>
      <p:sp>
        <p:nvSpPr>
          <p:cNvPr id="5" name="Slide Number Placeholder 4"/>
          <p:cNvSpPr>
            <a:spLocks noGrp="1"/>
          </p:cNvSpPr>
          <p:nvPr>
            <p:ph type="sldNum" sz="quarter" idx="26"/>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51" name="Group 50"/>
          <p:cNvGrpSpPr/>
          <p:nvPr userDrawn="1"/>
        </p:nvGrpSpPr>
        <p:grpSpPr>
          <a:xfrm>
            <a:off x="-2481943" y="-680"/>
            <a:ext cx="2412094" cy="984930"/>
            <a:chOff x="-2481943" y="-680"/>
            <a:chExt cx="2412094" cy="984930"/>
          </a:xfrm>
        </p:grpSpPr>
        <p:sp>
          <p:nvSpPr>
            <p:cNvPr id="5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53" name="Group 52"/>
            <p:cNvGrpSpPr/>
            <p:nvPr userDrawn="1"/>
          </p:nvGrpSpPr>
          <p:grpSpPr>
            <a:xfrm>
              <a:off x="-1072921" y="733313"/>
              <a:ext cx="992188" cy="250937"/>
              <a:chOff x="-1214439" y="765971"/>
              <a:chExt cx="992188" cy="250937"/>
            </a:xfrm>
          </p:grpSpPr>
          <p:grpSp>
            <p:nvGrpSpPr>
              <p:cNvPr id="54" name="Group 2"/>
              <p:cNvGrpSpPr>
                <a:grpSpLocks/>
              </p:cNvGrpSpPr>
              <p:nvPr/>
            </p:nvGrpSpPr>
            <p:grpSpPr bwMode="auto">
              <a:xfrm>
                <a:off x="-1214439" y="765971"/>
                <a:ext cx="437608" cy="246173"/>
                <a:chOff x="-1214439" y="732970"/>
                <a:chExt cx="437608" cy="246063"/>
              </a:xfrm>
            </p:grpSpPr>
            <p:grpSp>
              <p:nvGrpSpPr>
                <p:cNvPr id="59" name="Group 3"/>
                <p:cNvGrpSpPr>
                  <a:grpSpLocks/>
                </p:cNvGrpSpPr>
                <p:nvPr/>
              </p:nvGrpSpPr>
              <p:grpSpPr bwMode="auto">
                <a:xfrm>
                  <a:off x="-1214439" y="741702"/>
                  <a:ext cx="428625" cy="228600"/>
                  <a:chOff x="-727592" y="3306446"/>
                  <a:chExt cx="429053" cy="228767"/>
                </a:xfrm>
              </p:grpSpPr>
              <p:pic>
                <p:nvPicPr>
                  <p:cNvPr id="61"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tangle 61"/>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60" name="Rounded Rectangle 59"/>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55" name="Group 28"/>
              <p:cNvGrpSpPr>
                <a:grpSpLocks/>
              </p:cNvGrpSpPr>
              <p:nvPr/>
            </p:nvGrpSpPr>
            <p:grpSpPr bwMode="auto">
              <a:xfrm>
                <a:off x="-682626" y="770735"/>
                <a:ext cx="460375" cy="246173"/>
                <a:chOff x="-561836" y="3417665"/>
                <a:chExt cx="460236" cy="245883"/>
              </a:xfrm>
            </p:grpSpPr>
            <p:pic>
              <p:nvPicPr>
                <p:cNvPr id="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Rectangle 56"/>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58" name="Rounded Rectangle 57"/>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63" name="TextBox 62"/>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65"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67"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69" name="Picture 68"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70" name="Text Placeholder 13"/>
          <p:cNvSpPr>
            <a:spLocks noGrp="1"/>
          </p:cNvSpPr>
          <p:nvPr>
            <p:ph type="body" sz="quarter" idx="27"/>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71" name="Text Placeholder 13"/>
          <p:cNvSpPr>
            <a:spLocks noGrp="1"/>
          </p:cNvSpPr>
          <p:nvPr>
            <p:ph type="body" sz="quarter" idx="28"/>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28" name="Picture 27" descr="VækstIBalance_PPT_Green.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17138504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 og billede (venstre)">
    <p:spTree>
      <p:nvGrpSpPr>
        <p:cNvPr id="1" name=""/>
        <p:cNvGrpSpPr/>
        <p:nvPr/>
      </p:nvGrpSpPr>
      <p:grpSpPr>
        <a:xfrm>
          <a:off x="0" y="0"/>
          <a:ext cx="0" cy="0"/>
          <a:chOff x="0" y="0"/>
          <a:chExt cx="0" cy="0"/>
        </a:xfrm>
      </p:grpSpPr>
      <p:sp>
        <p:nvSpPr>
          <p:cNvPr id="33" name="Content Placeholder 6"/>
          <p:cNvSpPr>
            <a:spLocks noGrp="1"/>
          </p:cNvSpPr>
          <p:nvPr>
            <p:ph sz="quarter" idx="24" hasCustomPrompt="1"/>
          </p:nvPr>
        </p:nvSpPr>
        <p:spPr>
          <a:xfrm>
            <a:off x="4361828"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29" name="Picture Placeholder 7"/>
          <p:cNvSpPr>
            <a:spLocks noGrp="1"/>
          </p:cNvSpPr>
          <p:nvPr>
            <p:ph type="pic" sz="quarter" idx="25" hasCustomPrompt="1"/>
          </p:nvPr>
        </p:nvSpPr>
        <p:spPr>
          <a:xfrm>
            <a:off x="542925"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2" name="Date Placeholder 1"/>
          <p:cNvSpPr>
            <a:spLocks noGrp="1"/>
          </p:cNvSpPr>
          <p:nvPr>
            <p:ph type="dt" sz="half" idx="26"/>
          </p:nvPr>
        </p:nvSpPr>
        <p:spPr/>
        <p:txBody>
          <a:bodyPr/>
          <a:lstStyle/>
          <a:p>
            <a:fld id="{22BFC3C4-8975-AE4F-91B9-596060FB9B74}" type="datetime1">
              <a:rPr lang="da-DK" smtClean="0"/>
              <a:t>12-02-2018</a:t>
            </a:fld>
            <a:endParaRPr lang="da-DK"/>
          </a:p>
        </p:txBody>
      </p:sp>
      <p:sp>
        <p:nvSpPr>
          <p:cNvPr id="3" name="Slide Number Placeholder 2"/>
          <p:cNvSpPr>
            <a:spLocks noGrp="1"/>
          </p:cNvSpPr>
          <p:nvPr>
            <p:ph type="sldNum" sz="quarter" idx="27"/>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9" name="Group 38"/>
          <p:cNvGrpSpPr/>
          <p:nvPr userDrawn="1"/>
        </p:nvGrpSpPr>
        <p:grpSpPr>
          <a:xfrm>
            <a:off x="-2481943" y="-680"/>
            <a:ext cx="2412094" cy="984930"/>
            <a:chOff x="-2481943" y="-680"/>
            <a:chExt cx="2412094" cy="984930"/>
          </a:xfrm>
        </p:grpSpPr>
        <p:sp>
          <p:nvSpPr>
            <p:cNvPr id="40"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41" name="Group 40"/>
            <p:cNvGrpSpPr/>
            <p:nvPr userDrawn="1"/>
          </p:nvGrpSpPr>
          <p:grpSpPr>
            <a:xfrm>
              <a:off x="-1072921" y="733313"/>
              <a:ext cx="992188" cy="250937"/>
              <a:chOff x="-1214439" y="765971"/>
              <a:chExt cx="992188" cy="250937"/>
            </a:xfrm>
          </p:grpSpPr>
          <p:grpSp>
            <p:nvGrpSpPr>
              <p:cNvPr id="42"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43" name="Group 28"/>
              <p:cNvGrpSpPr>
                <a:grpSpLocks/>
              </p:cNvGrpSpPr>
              <p:nvPr/>
            </p:nvGrpSpPr>
            <p:grpSpPr bwMode="auto">
              <a:xfrm>
                <a:off x="-682626" y="770735"/>
                <a:ext cx="460375" cy="246173"/>
                <a:chOff x="-561836" y="3417665"/>
                <a:chExt cx="460236" cy="245883"/>
              </a:xfrm>
            </p:grpSpPr>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5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58" name="Picture 57"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61" name="Text Placeholder 13"/>
          <p:cNvSpPr>
            <a:spLocks noGrp="1"/>
          </p:cNvSpPr>
          <p:nvPr>
            <p:ph type="body" sz="quarter" idx="28"/>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62" name="Text Placeholder 13"/>
          <p:cNvSpPr>
            <a:spLocks noGrp="1"/>
          </p:cNvSpPr>
          <p:nvPr>
            <p:ph type="body" sz="quarter" idx="29"/>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28" name="Picture 27" descr="VækstIBalance_PPT_Green.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3959828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Overskrift i op til 2 linjer</a:t>
            </a:r>
          </a:p>
        </p:txBody>
      </p:sp>
      <p:sp>
        <p:nvSpPr>
          <p:cNvPr id="8" name="Date Placeholder 7"/>
          <p:cNvSpPr>
            <a:spLocks noGrp="1"/>
          </p:cNvSpPr>
          <p:nvPr>
            <p:ph type="dt" sz="half" idx="10"/>
          </p:nvPr>
        </p:nvSpPr>
        <p:spPr/>
        <p:txBody>
          <a:bodyPr/>
          <a:lstStyle/>
          <a:p>
            <a:fld id="{13EC878D-0872-7E4B-9B68-F89B08C94C40}" type="datetime1">
              <a:rPr lang="da-DK" noProof="0" smtClean="0"/>
              <a:t>12-02-2018</a:t>
            </a:fld>
            <a:endParaRPr lang="da-DK" noProof="0"/>
          </a:p>
        </p:txBody>
      </p:sp>
      <p:sp>
        <p:nvSpPr>
          <p:cNvPr id="10" name="Slide Number Placeholder 9"/>
          <p:cNvSpPr>
            <a:spLocks noGrp="1"/>
          </p:cNvSpPr>
          <p:nvPr>
            <p:ph type="sldNum" sz="quarter" idx="12"/>
          </p:nvPr>
        </p:nvSpPr>
        <p:spPr/>
        <p:txBody>
          <a:bodyPr/>
          <a:lstStyle/>
          <a:p>
            <a:fld id="{4F2B6656-7882-4CEF-9850-9EB873E823C4}" type="slidenum">
              <a:rPr lang="da-DK" noProof="0" smtClean="0"/>
              <a:pPr/>
              <a:t>‹nr.›</a:t>
            </a:fld>
            <a:endParaRPr lang="da-DK" noProof="0"/>
          </a:p>
        </p:txBody>
      </p:sp>
      <p:pic>
        <p:nvPicPr>
          <p:cNvPr id="11" name="Picture 1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0" name="TextBox 29"/>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2"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3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34" name="Picture 33"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7"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38"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13" name="Picture 12" descr="VækstIBalance_PPT_Gree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3416880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2"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5"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2624278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Indhold – Billede og boks">
    <p:spTree>
      <p:nvGrpSpPr>
        <p:cNvPr id="1" name=""/>
        <p:cNvGrpSpPr/>
        <p:nvPr/>
      </p:nvGrpSpPr>
      <p:grpSpPr>
        <a:xfrm>
          <a:off x="0" y="0"/>
          <a:ext cx="0" cy="0"/>
          <a:chOff x="0" y="0"/>
          <a:chExt cx="0" cy="0"/>
        </a:xfrm>
      </p:grpSpPr>
      <p:sp>
        <p:nvSpPr>
          <p:cNvPr id="6" name="Picture Placeholder 5"/>
          <p:cNvSpPr>
            <a:spLocks noGrp="1"/>
          </p:cNvSpPr>
          <p:nvPr>
            <p:ph type="pic" sz="quarter" idx="27" hasCustomPrompt="1"/>
          </p:nvPr>
        </p:nvSpPr>
        <p:spPr>
          <a:xfrm>
            <a:off x="-1" y="3987801"/>
            <a:ext cx="12190413" cy="2870200"/>
          </a:xfrm>
        </p:spPr>
        <p:txBody>
          <a:bodyPr anchor="ctr"/>
          <a:lstStyle>
            <a:lvl1pPr marL="0" indent="0" algn="ctr">
              <a:buNone/>
              <a:defRPr sz="1000"/>
            </a:lvl1pPr>
          </a:lstStyle>
          <a:p>
            <a:r>
              <a:rPr lang="da-DK" dirty="0"/>
              <a:t>Indsæt billede</a:t>
            </a:r>
          </a:p>
        </p:txBody>
      </p:sp>
      <p:sp>
        <p:nvSpPr>
          <p:cNvPr id="26" name="Text Placeholder 13"/>
          <p:cNvSpPr>
            <a:spLocks noGrp="1"/>
          </p:cNvSpPr>
          <p:nvPr>
            <p:ph type="body" sz="quarter" idx="25"/>
          </p:nvPr>
        </p:nvSpPr>
        <p:spPr>
          <a:xfrm flipH="1">
            <a:off x="9782174" y="0"/>
            <a:ext cx="2408239" cy="6858000"/>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8" name="Title 7"/>
          <p:cNvSpPr>
            <a:spLocks noGrp="1"/>
          </p:cNvSpPr>
          <p:nvPr>
            <p:ph type="title" hasCustomPrompt="1"/>
          </p:nvPr>
        </p:nvSpPr>
        <p:spPr>
          <a:xfrm>
            <a:off x="529792" y="392885"/>
            <a:ext cx="9020175" cy="711638"/>
          </a:xfrm>
        </p:spPr>
        <p:txBody>
          <a:bodyPr/>
          <a:lstStyle/>
          <a:p>
            <a:r>
              <a:rPr lang="da-DK" noProof="0" dirty="0"/>
              <a:t>Overskrift i op til 2 linjer</a:t>
            </a:r>
            <a:endParaRPr lang="da-DK" dirty="0"/>
          </a:p>
        </p:txBody>
      </p:sp>
      <p:sp>
        <p:nvSpPr>
          <p:cNvPr id="30" name="Content Placeholder 6"/>
          <p:cNvSpPr>
            <a:spLocks noGrp="1"/>
          </p:cNvSpPr>
          <p:nvPr>
            <p:ph sz="quarter" idx="21" hasCustomPrompt="1"/>
          </p:nvPr>
        </p:nvSpPr>
        <p:spPr>
          <a:xfrm>
            <a:off x="542925" y="1549399"/>
            <a:ext cx="9020175" cy="2146301"/>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p:txBody>
      </p:sp>
      <p:sp>
        <p:nvSpPr>
          <p:cNvPr id="9" name="Date Placeholder 8"/>
          <p:cNvSpPr>
            <a:spLocks noGrp="1"/>
          </p:cNvSpPr>
          <p:nvPr>
            <p:ph type="dt" sz="half" idx="28"/>
          </p:nvPr>
        </p:nvSpPr>
        <p:spPr/>
        <p:txBody>
          <a:bodyPr/>
          <a:lstStyle>
            <a:lvl1pPr>
              <a:defRPr>
                <a:solidFill>
                  <a:srgbClr val="FFFFFF"/>
                </a:solidFill>
              </a:defRPr>
            </a:lvl1pPr>
          </a:lstStyle>
          <a:p>
            <a:fld id="{A3019D5A-061D-0947-A1C3-8CE23808E547}" type="datetime1">
              <a:rPr lang="da-DK" smtClean="0"/>
              <a:t>12-02-2018</a:t>
            </a:fld>
            <a:endParaRPr lang="da-DK" dirty="0"/>
          </a:p>
        </p:txBody>
      </p:sp>
      <p:sp>
        <p:nvSpPr>
          <p:cNvPr id="10" name="Slide Number Placeholder 9"/>
          <p:cNvSpPr>
            <a:spLocks noGrp="1"/>
          </p:cNvSpPr>
          <p:nvPr>
            <p:ph type="sldNum" sz="quarter" idx="29"/>
          </p:nvPr>
        </p:nvSpPr>
        <p:spPr/>
        <p:txBody>
          <a:bodyPr/>
          <a:lstStyle>
            <a:lvl1pPr>
              <a:defRPr>
                <a:solidFill>
                  <a:srgbClr val="FFFFFF"/>
                </a:solidFill>
              </a:defRPr>
            </a:lvl1pPr>
          </a:lstStyle>
          <a:p>
            <a:fld id="{4F2B6656-7882-4CEF-9850-9EB873E823C4}" type="slidenum">
              <a:rPr lang="da-DK" smtClean="0"/>
              <a:pPr/>
              <a:t>‹nr.›</a:t>
            </a:fld>
            <a:endParaRPr lang="da-DK"/>
          </a:p>
        </p:txBody>
      </p:sp>
      <p:grpSp>
        <p:nvGrpSpPr>
          <p:cNvPr id="19" name="Group 18"/>
          <p:cNvGrpSpPr/>
          <p:nvPr userDrawn="1"/>
        </p:nvGrpSpPr>
        <p:grpSpPr>
          <a:xfrm>
            <a:off x="-2481943" y="-680"/>
            <a:ext cx="2412094" cy="984930"/>
            <a:chOff x="-2481943" y="-680"/>
            <a:chExt cx="2412094" cy="984930"/>
          </a:xfrm>
        </p:grpSpPr>
        <p:sp>
          <p:nvSpPr>
            <p:cNvPr id="2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28" name="Group 27"/>
            <p:cNvGrpSpPr/>
            <p:nvPr userDrawn="1"/>
          </p:nvGrpSpPr>
          <p:grpSpPr>
            <a:xfrm>
              <a:off x="-1072921" y="733313"/>
              <a:ext cx="992188" cy="250937"/>
              <a:chOff x="-1214439" y="765971"/>
              <a:chExt cx="992188" cy="250937"/>
            </a:xfrm>
          </p:grpSpPr>
          <p:grpSp>
            <p:nvGrpSpPr>
              <p:cNvPr id="31" name="Group 2"/>
              <p:cNvGrpSpPr>
                <a:grpSpLocks/>
              </p:cNvGrpSpPr>
              <p:nvPr/>
            </p:nvGrpSpPr>
            <p:grpSpPr bwMode="auto">
              <a:xfrm>
                <a:off x="-1214439" y="765971"/>
                <a:ext cx="437608" cy="246173"/>
                <a:chOff x="-1214439" y="732970"/>
                <a:chExt cx="437608" cy="246063"/>
              </a:xfrm>
            </p:grpSpPr>
            <p:grpSp>
              <p:nvGrpSpPr>
                <p:cNvPr id="37" name="Group 3"/>
                <p:cNvGrpSpPr>
                  <a:grpSpLocks/>
                </p:cNvGrpSpPr>
                <p:nvPr/>
              </p:nvGrpSpPr>
              <p:grpSpPr bwMode="auto">
                <a:xfrm>
                  <a:off x="-1214439" y="741702"/>
                  <a:ext cx="428625" cy="228600"/>
                  <a:chOff x="-727592" y="3306446"/>
                  <a:chExt cx="429053" cy="228767"/>
                </a:xfrm>
              </p:grpSpPr>
              <p:pic>
                <p:nvPicPr>
                  <p:cNvPr id="39"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38" name="Rounded Rectangle 3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2" name="Group 28"/>
              <p:cNvGrpSpPr>
                <a:grpSpLocks/>
              </p:cNvGrpSpPr>
              <p:nvPr/>
            </p:nvGrpSpPr>
            <p:grpSpPr bwMode="auto">
              <a:xfrm>
                <a:off x="-682626" y="770735"/>
                <a:ext cx="460375" cy="246173"/>
                <a:chOff x="-561836" y="3417665"/>
                <a:chExt cx="460236" cy="245883"/>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3"/>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36" name="Rounded Rectangle 3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1" name="TextBox 4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4" name="TextBox 17"/>
          <p:cNvSpPr txBox="1">
            <a:spLocks noChangeArrowheads="1"/>
          </p:cNvSpPr>
          <p:nvPr userDrawn="1"/>
        </p:nvSpPr>
        <p:spPr bwMode="auto">
          <a:xfrm>
            <a:off x="-2679700" y="2231950"/>
            <a:ext cx="25352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p:txBody>
      </p:sp>
      <p:pic>
        <p:nvPicPr>
          <p:cNvPr id="4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3064" y="3056961"/>
            <a:ext cx="22860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5"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5" name="Text Placeholder 13"/>
          <p:cNvSpPr>
            <a:spLocks noGrp="1"/>
          </p:cNvSpPr>
          <p:nvPr>
            <p:ph type="body" sz="quarter" idx="26"/>
          </p:nvPr>
        </p:nvSpPr>
        <p:spPr>
          <a:xfrm>
            <a:off x="548133" y="6205530"/>
            <a:ext cx="1296000" cy="152016"/>
          </a:xfrm>
          <a:blipFill rotWithShape="1">
            <a:blip r:embed="rId6"/>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43" name="Text Placeholder 13"/>
          <p:cNvSpPr>
            <a:spLocks noGrp="1"/>
          </p:cNvSpPr>
          <p:nvPr>
            <p:ph type="body" sz="quarter" idx="19"/>
          </p:nvPr>
        </p:nvSpPr>
        <p:spPr>
          <a:xfrm>
            <a:off x="10680987" y="5988208"/>
            <a:ext cx="1007997" cy="587589"/>
          </a:xfrm>
          <a:blipFill rotWithShape="1">
            <a:blip r:embed="rId7"/>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29983984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ledecollage - 4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0" y="1549400"/>
            <a:ext cx="4664510"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4664508"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8" name="Picture Placeholder 2"/>
          <p:cNvSpPr>
            <a:spLocks noGrp="1"/>
          </p:cNvSpPr>
          <p:nvPr>
            <p:ph type="pic" sz="quarter" idx="31" hasCustomPrompt="1"/>
          </p:nvPr>
        </p:nvSpPr>
        <p:spPr>
          <a:xfrm>
            <a:off x="5232400" y="1549400"/>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5232400" y="3623205"/>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4"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33"/>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55" name="Text Placeholder 13"/>
          <p:cNvSpPr>
            <a:spLocks noGrp="1"/>
          </p:cNvSpPr>
          <p:nvPr>
            <p:ph type="body" sz="quarter" idx="3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19" name="Picture 18" descr="VækstIBalance_PPT_Green.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1806999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ledecollage - 6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2"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6" name="Picture Placeholder 2"/>
          <p:cNvSpPr>
            <a:spLocks noGrp="1"/>
          </p:cNvSpPr>
          <p:nvPr>
            <p:ph type="pic" sz="quarter" idx="29" hasCustomPrompt="1"/>
          </p:nvPr>
        </p:nvSpPr>
        <p:spPr>
          <a:xfrm>
            <a:off x="4258734"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47" name="Picture Placeholder 2"/>
          <p:cNvSpPr>
            <a:spLocks noGrp="1"/>
          </p:cNvSpPr>
          <p:nvPr>
            <p:ph type="pic" sz="quarter" idx="30" hasCustomPrompt="1"/>
          </p:nvPr>
        </p:nvSpPr>
        <p:spPr>
          <a:xfrm>
            <a:off x="4258734"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48" name="Picture Placeholder 2"/>
          <p:cNvSpPr>
            <a:spLocks noGrp="1"/>
          </p:cNvSpPr>
          <p:nvPr>
            <p:ph type="pic" sz="quarter" idx="31" hasCustomPrompt="1"/>
          </p:nvPr>
        </p:nvSpPr>
        <p:spPr>
          <a:xfrm>
            <a:off x="7948949"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7948949"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4"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33"/>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55" name="Text Placeholder 13"/>
          <p:cNvSpPr>
            <a:spLocks noGrp="1"/>
          </p:cNvSpPr>
          <p:nvPr>
            <p:ph type="body" sz="quarter" idx="3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19" name="Picture 18" descr="VækstIBalance_PPT_Green.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23087877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og stor boks">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3672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a:off x="-1" y="0"/>
            <a:ext cx="9782175" cy="5706000"/>
          </a:xfrm>
          <a:solidFill>
            <a:schemeClr val="accent3">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31" name="Text Placeholder 13"/>
          <p:cNvSpPr>
            <a:spLocks noGrp="1" noChangeAspect="1"/>
          </p:cNvSpPr>
          <p:nvPr>
            <p:ph type="body" sz="quarter" idx="23"/>
          </p:nvPr>
        </p:nvSpPr>
        <p:spPr>
          <a:xfrm>
            <a:off x="9782175" y="5706000"/>
            <a:ext cx="2428558"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8" name="Picture 27"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5"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17037626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eller farv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solidFill>
            <a:srgbClr val="4B3E31"/>
          </a:solidFill>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brune felt og indsæt billede via ”indsæt billede” i menulinjen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6"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a:t>
            </a:r>
            <a:r>
              <a:rPr lang="da-DK" sz="1000" b="0" dirty="0" err="1">
                <a:solidFill>
                  <a:schemeClr val="tx1"/>
                </a:solidFill>
              </a:rPr>
              <a:t>billedepladsholderen</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1" name="Text Placeholder 13"/>
          <p:cNvSpPr>
            <a:spLocks noGrp="1"/>
          </p:cNvSpPr>
          <p:nvPr>
            <p:ph type="body" sz="quarter" idx="26"/>
          </p:nvPr>
        </p:nvSpPr>
        <p:spPr>
          <a:xfrm>
            <a:off x="548133" y="6205530"/>
            <a:ext cx="1296000" cy="152016"/>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2"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24136862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llustration - Forbruger">
    <p:spTree>
      <p:nvGrpSpPr>
        <p:cNvPr id="1" name=""/>
        <p:cNvGrpSpPr/>
        <p:nvPr/>
      </p:nvGrpSpPr>
      <p:grpSpPr>
        <a:xfrm>
          <a:off x="0" y="0"/>
          <a:ext cx="0" cy="0"/>
          <a:chOff x="0" y="0"/>
          <a:chExt cx="0" cy="0"/>
        </a:xfrm>
      </p:grpSpPr>
      <p:pic>
        <p:nvPicPr>
          <p:cNvPr id="3" name="Picture 2" descr="LF_PPT_InfografiskBund-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986E3029-948C-3643-959F-BD5F2C5241BA}" type="datetime1">
              <a:rPr lang="da-DK" smtClean="0"/>
              <a:t>12-02-2018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11778242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llustration - Eksport">
    <p:spTree>
      <p:nvGrpSpPr>
        <p:cNvPr id="1" name=""/>
        <p:cNvGrpSpPr/>
        <p:nvPr/>
      </p:nvGrpSpPr>
      <p:grpSpPr>
        <a:xfrm>
          <a:off x="0" y="0"/>
          <a:ext cx="0" cy="0"/>
          <a:chOff x="0" y="0"/>
          <a:chExt cx="0" cy="0"/>
        </a:xfrm>
      </p:grpSpPr>
      <p:pic>
        <p:nvPicPr>
          <p:cNvPr id="6" name="Picture 5" descr="LF_PPT_InfografiskBund-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943E4CF1-7FA6-394F-8B1C-C1D67AC824B7}" type="datetime1">
              <a:rPr lang="da-DK" smtClean="0"/>
              <a:t>12-02-2018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26793228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llustration - Svineproduktion">
    <p:spTree>
      <p:nvGrpSpPr>
        <p:cNvPr id="1" name=""/>
        <p:cNvGrpSpPr/>
        <p:nvPr/>
      </p:nvGrpSpPr>
      <p:grpSpPr>
        <a:xfrm>
          <a:off x="0" y="0"/>
          <a:ext cx="0" cy="0"/>
          <a:chOff x="0" y="0"/>
          <a:chExt cx="0" cy="0"/>
        </a:xfrm>
      </p:grpSpPr>
      <p:pic>
        <p:nvPicPr>
          <p:cNvPr id="3" name="Picture 2" descr="LF_PPT_InfografiskBund-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C8C2BC48-11FD-C447-B61C-3D9275FD5285}" type="datetime1">
              <a:rPr lang="da-DK" smtClean="0"/>
              <a:t>12-02-2018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21426439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llustration - Mælkeproduktion">
    <p:spTree>
      <p:nvGrpSpPr>
        <p:cNvPr id="1" name=""/>
        <p:cNvGrpSpPr/>
        <p:nvPr/>
      </p:nvGrpSpPr>
      <p:grpSpPr>
        <a:xfrm>
          <a:off x="0" y="0"/>
          <a:ext cx="0" cy="0"/>
          <a:chOff x="0" y="0"/>
          <a:chExt cx="0" cy="0"/>
        </a:xfrm>
      </p:grpSpPr>
      <p:pic>
        <p:nvPicPr>
          <p:cNvPr id="6" name="Picture 5" descr="LF_PPT_InfografiskBund-0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F40BF439-3041-7841-9019-6ED2501E04CA}" type="datetime1">
              <a:rPr lang="da-DK" smtClean="0"/>
              <a:t>12-02-2018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1020436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llustration - Æg/Fjerkræsproduktion">
    <p:spTree>
      <p:nvGrpSpPr>
        <p:cNvPr id="1" name=""/>
        <p:cNvGrpSpPr/>
        <p:nvPr/>
      </p:nvGrpSpPr>
      <p:grpSpPr>
        <a:xfrm>
          <a:off x="0" y="0"/>
          <a:ext cx="0" cy="0"/>
          <a:chOff x="0" y="0"/>
          <a:chExt cx="0" cy="0"/>
        </a:xfrm>
      </p:grpSpPr>
      <p:pic>
        <p:nvPicPr>
          <p:cNvPr id="6" name="Picture 5" descr="LF_PPT_InfografiskBund-06.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A08C0EF3-D7F6-D14C-AD18-25A9878E1862}" type="datetime1">
              <a:rPr lang="da-DK" smtClean="0"/>
              <a:t>12-02-2018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3843735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2"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4"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31141574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llustration - Forarbejdning">
    <p:spTree>
      <p:nvGrpSpPr>
        <p:cNvPr id="1" name=""/>
        <p:cNvGrpSpPr/>
        <p:nvPr/>
      </p:nvGrpSpPr>
      <p:grpSpPr>
        <a:xfrm>
          <a:off x="0" y="0"/>
          <a:ext cx="0" cy="0"/>
          <a:chOff x="0" y="0"/>
          <a:chExt cx="0" cy="0"/>
        </a:xfrm>
      </p:grpSpPr>
      <p:pic>
        <p:nvPicPr>
          <p:cNvPr id="3" name="Picture 2" descr="LF_PPT_InfografiskBund-0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01EFFAB4-88E3-AB48-A781-F9845FBDB5BC}" type="datetime1">
              <a:rPr lang="da-DK" smtClean="0"/>
              <a:t>12-02-2018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3205381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llustration - Corporate">
    <p:spTree>
      <p:nvGrpSpPr>
        <p:cNvPr id="1" name=""/>
        <p:cNvGrpSpPr/>
        <p:nvPr/>
      </p:nvGrpSpPr>
      <p:grpSpPr>
        <a:xfrm>
          <a:off x="0" y="0"/>
          <a:ext cx="0" cy="0"/>
          <a:chOff x="0" y="0"/>
          <a:chExt cx="0" cy="0"/>
        </a:xfrm>
      </p:grpSpPr>
      <p:pic>
        <p:nvPicPr>
          <p:cNvPr id="6" name="Picture 5" descr="LF_PPT_InfografiskBund-07.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08C61729-ACDE-1B40-99BB-27CE5F740E64}" type="datetime1">
              <a:rPr lang="da-DK" smtClean="0"/>
              <a:t>12-02-2018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a:extLst>
              <a:ext uri="{28A0092B-C50C-407E-A947-70E740481C1C}">
                <a14:useLocalDpi xmlns:a14="http://schemas.microsoft.com/office/drawing/2010/main" val="0"/>
              </a:ext>
            </a:extLst>
          </a:blip>
          <a:srcRect r="4165"/>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34710782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tor boks">
    <p:spTree>
      <p:nvGrpSpPr>
        <p:cNvPr id="1" name=""/>
        <p:cNvGrpSpPr/>
        <p:nvPr/>
      </p:nvGrpSpPr>
      <p:grpSpPr>
        <a:xfrm>
          <a:off x="0" y="0"/>
          <a:ext cx="0" cy="0"/>
          <a:chOff x="0" y="0"/>
          <a:chExt cx="0" cy="0"/>
        </a:xfrm>
      </p:grpSpPr>
      <p:sp>
        <p:nvSpPr>
          <p:cNvPr id="16" name="Picture Placeholder 3"/>
          <p:cNvSpPr>
            <a:spLocks noGrp="1"/>
          </p:cNvSpPr>
          <p:nvPr>
            <p:ph type="pic" sz="quarter" idx="14" hasCustomPrompt="1"/>
          </p:nvPr>
        </p:nvSpPr>
        <p:spPr>
          <a:xfrm>
            <a:off x="0" y="0"/>
            <a:ext cx="12204700" cy="6858000"/>
          </a:xfrm>
        </p:spPr>
        <p:txBody>
          <a:bodyPr tIns="3672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31" name="Text Placeholder 13"/>
          <p:cNvSpPr>
            <a:spLocks noGrp="1" noChangeAspect="1"/>
          </p:cNvSpPr>
          <p:nvPr>
            <p:ph type="body" sz="quarter" idx="23"/>
          </p:nvPr>
        </p:nvSpPr>
        <p:spPr>
          <a:xfrm>
            <a:off x="9782175" y="5706000"/>
            <a:ext cx="2428558" cy="1152000"/>
          </a:xfrm>
          <a:solidFill>
            <a:schemeClr val="accent1"/>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6" name="Text Placeholder 13"/>
          <p:cNvSpPr>
            <a:spLocks noGrp="1"/>
          </p:cNvSpPr>
          <p:nvPr>
            <p:ph type="body" sz="quarter" idx="25"/>
          </p:nvPr>
        </p:nvSpPr>
        <p:spPr>
          <a:xfrm>
            <a:off x="-1" y="0"/>
            <a:ext cx="9782175" cy="5706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bg1"/>
                </a:solidFill>
              </a:defRPr>
            </a:lvl1pPr>
          </a:lstStyle>
          <a:p>
            <a:r>
              <a:rPr lang="da-DK" noProof="0" dirty="0"/>
              <a:t>Titel i op til 2 linjers længde</a:t>
            </a:r>
          </a:p>
        </p:txBody>
      </p:sp>
      <p:sp>
        <p:nvSpPr>
          <p:cNvPr id="22" name="TextBox 21"/>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0"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baseline="0">
                <a:solidFill>
                  <a:schemeClr val="bg1"/>
                </a:solidFill>
              </a:defRPr>
            </a:lvl1pPr>
            <a:lvl2pPr marL="252000" indent="0">
              <a:buNone/>
              <a:defRPr/>
            </a:lvl2pPr>
          </a:lstStyle>
          <a:p>
            <a:pPr lvl="0"/>
            <a:r>
              <a:rPr lang="da-DK" dirty="0"/>
              <a:t>Klik for at tilføje manchet i en eller flere linjer</a:t>
            </a:r>
          </a:p>
        </p:txBody>
      </p:sp>
      <p:pic>
        <p:nvPicPr>
          <p:cNvPr id="17" name="Picture 1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24" name="Text Placeholder 13"/>
          <p:cNvSpPr>
            <a:spLocks noGrp="1"/>
          </p:cNvSpPr>
          <p:nvPr>
            <p:ph type="body" sz="quarter" idx="26"/>
          </p:nvPr>
        </p:nvSpPr>
        <p:spPr>
          <a:xfrm>
            <a:off x="523874" y="6165851"/>
            <a:ext cx="571501" cy="2286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må boks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flipH="1">
            <a:off x="9782174" y="0"/>
            <a:ext cx="2408239" cy="6858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2" name="Text Placeholder 13"/>
          <p:cNvSpPr>
            <a:spLocks noGrp="1"/>
          </p:cNvSpPr>
          <p:nvPr>
            <p:ph type="body" sz="quarter" idx="24"/>
          </p:nvPr>
        </p:nvSpPr>
        <p:spPr>
          <a:xfrm>
            <a:off x="-1" y="5706000"/>
            <a:ext cx="12190413" cy="1152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tx2"/>
                </a:solidFill>
              </a:defRPr>
            </a:lvl1pPr>
          </a:lstStyle>
          <a:p>
            <a:r>
              <a:rPr lang="da-DK" noProof="0" dirty="0"/>
              <a:t>Titel i op til 2 linjers længde</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a:solidFill>
                  <a:schemeClr val="accent2"/>
                </a:solidFill>
              </a:defRPr>
            </a:lvl1pPr>
            <a:lvl2pPr marL="252000" indent="0">
              <a:buNone/>
              <a:defRPr/>
            </a:lvl2pPr>
          </a:lstStyle>
          <a:p>
            <a:pPr lvl="0"/>
            <a:r>
              <a:rPr lang="da-DK" dirty="0"/>
              <a:t>Klik for at tilføje manchet i en eller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23874" y="6165851"/>
            <a:ext cx="571501" cy="2286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6"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20" name="Text Placeholder 13"/>
          <p:cNvSpPr>
            <a:spLocks noGrp="1"/>
          </p:cNvSpPr>
          <p:nvPr>
            <p:ph type="body" sz="quarter" idx="26"/>
          </p:nvPr>
        </p:nvSpPr>
        <p:spPr>
          <a:xfrm>
            <a:off x="523874" y="6165851"/>
            <a:ext cx="571501" cy="2286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20" name="Text Placeholder 13"/>
          <p:cNvSpPr>
            <a:spLocks noGrp="1"/>
          </p:cNvSpPr>
          <p:nvPr>
            <p:ph type="body" sz="quarter" idx="26"/>
          </p:nvPr>
        </p:nvSpPr>
        <p:spPr>
          <a:xfrm>
            <a:off x="523874" y="6165851"/>
            <a:ext cx="571501" cy="2286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5" name="Text Placeholder 13"/>
          <p:cNvSpPr>
            <a:spLocks noGrp="1"/>
          </p:cNvSpPr>
          <p:nvPr>
            <p:ph type="body" sz="quarter" idx="26"/>
          </p:nvPr>
        </p:nvSpPr>
        <p:spPr>
          <a:xfrm>
            <a:off x="523874" y="6165851"/>
            <a:ext cx="571501" cy="2286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2" name="Text Placeholder 13"/>
          <p:cNvSpPr>
            <a:spLocks noGrp="1"/>
          </p:cNvSpPr>
          <p:nvPr>
            <p:ph type="body" sz="quarter" idx="26"/>
          </p:nvPr>
        </p:nvSpPr>
        <p:spPr>
          <a:xfrm>
            <a:off x="523874" y="6165851"/>
            <a:ext cx="571501" cy="2286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Forside - Med partnerlogoer">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0" name="Text Placeholder 13"/>
          <p:cNvSpPr>
            <a:spLocks noGrp="1"/>
          </p:cNvSpPr>
          <p:nvPr>
            <p:ph type="body" sz="quarter" idx="25"/>
          </p:nvPr>
        </p:nvSpPr>
        <p:spPr>
          <a:xfrm flipH="1">
            <a:off x="6458550" y="0"/>
            <a:ext cx="5731862" cy="6858000"/>
          </a:xfrm>
          <a:solidFill>
            <a:schemeClr val="bg1"/>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10" y="1901574"/>
            <a:ext cx="5583104" cy="704167"/>
          </a:xfrm>
        </p:spPr>
        <p:txBody>
          <a:bodyPr wrap="square">
            <a:spAutoFit/>
          </a:bodyPr>
          <a:lstStyle>
            <a:lvl1pPr>
              <a:lnSpc>
                <a:spcPct val="88000"/>
              </a:lnSpc>
              <a:defRPr sz="5200">
                <a:solidFill>
                  <a:schemeClr val="tx2"/>
                </a:solidFill>
              </a:defRPr>
            </a:lvl1pPr>
          </a:lstStyle>
          <a:p>
            <a:r>
              <a:rPr lang="da-DK" noProof="0" dirty="0"/>
              <a:t>Navn</a:t>
            </a:r>
          </a:p>
        </p:txBody>
      </p:sp>
      <p:sp>
        <p:nvSpPr>
          <p:cNvPr id="37" name="Text Placeholder 6"/>
          <p:cNvSpPr>
            <a:spLocks noGrp="1"/>
          </p:cNvSpPr>
          <p:nvPr>
            <p:ph type="body" sz="quarter" idx="27" hasCustomPrompt="1"/>
          </p:nvPr>
        </p:nvSpPr>
        <p:spPr>
          <a:xfrm>
            <a:off x="554038" y="3323829"/>
            <a:ext cx="5550842" cy="1440000"/>
          </a:xfrm>
        </p:spPr>
        <p:txBody>
          <a:bodyPr/>
          <a:lstStyle>
            <a:lvl1pPr marL="0" indent="0">
              <a:buNone/>
              <a:defRPr sz="2400" b="0">
                <a:solidFill>
                  <a:schemeClr val="accent2"/>
                </a:solidFill>
              </a:defRPr>
            </a:lvl1pPr>
            <a:lvl2pPr marL="252000" indent="0">
              <a:buNone/>
              <a:defRPr/>
            </a:lvl2pPr>
          </a:lstStyle>
          <a:p>
            <a:pPr lvl="0"/>
            <a:r>
              <a:rPr lang="da-DK" dirty="0"/>
              <a:t>Sted og dato</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Text Placeholder 13"/>
          <p:cNvSpPr>
            <a:spLocks noGrp="1"/>
          </p:cNvSpPr>
          <p:nvPr>
            <p:ph type="body" sz="quarter" idx="24"/>
          </p:nvPr>
        </p:nvSpPr>
        <p:spPr>
          <a:xfrm>
            <a:off x="-1" y="5706000"/>
            <a:ext cx="12190413" cy="1152000"/>
          </a:xfrm>
          <a:solidFill>
            <a:schemeClr val="accent3">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4" name="Pladsholder til billede 4"/>
          <p:cNvSpPr>
            <a:spLocks noGrp="1"/>
          </p:cNvSpPr>
          <p:nvPr>
            <p:ph type="pic" sz="quarter" idx="30" hasCustomPrompt="1"/>
          </p:nvPr>
        </p:nvSpPr>
        <p:spPr>
          <a:xfrm>
            <a:off x="6997700" y="3864984"/>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LD-Logo her.</a:t>
            </a:r>
            <a:br>
              <a:rPr lang="da-DK" dirty="0"/>
            </a:br>
            <a:r>
              <a:rPr lang="da-DK" dirty="0"/>
              <a:t>Q:\</a:t>
            </a:r>
            <a:r>
              <a:rPr lang="da-DK" dirty="0" err="1"/>
              <a:t>SEGES_Visuel_identitet</a:t>
            </a:r>
            <a:r>
              <a:rPr lang="da-DK" dirty="0"/>
              <a:t>\PowerPoint\Skabeloner\Grafik til SEGES </a:t>
            </a:r>
            <a:r>
              <a:rPr lang="da-DK" dirty="0" err="1"/>
              <a:t>pptx</a:t>
            </a:r>
            <a:endParaRPr lang="da-DK" dirty="0"/>
          </a:p>
        </p:txBody>
      </p:sp>
      <p:sp>
        <p:nvSpPr>
          <p:cNvPr id="2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26" name="Text Placeholder 13"/>
          <p:cNvSpPr>
            <a:spLocks noGrp="1"/>
          </p:cNvSpPr>
          <p:nvPr>
            <p:ph type="body" sz="quarter" idx="26"/>
          </p:nvPr>
        </p:nvSpPr>
        <p:spPr>
          <a:xfrm>
            <a:off x="523874" y="6165851"/>
            <a:ext cx="571501" cy="2286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42" name="Pladsholder til billede 4"/>
          <p:cNvSpPr>
            <a:spLocks noGrp="1"/>
          </p:cNvSpPr>
          <p:nvPr>
            <p:ph type="pic" sz="quarter" idx="31" hasCustomPrompt="1"/>
          </p:nvPr>
        </p:nvSpPr>
        <p:spPr>
          <a:xfrm>
            <a:off x="6997700" y="21580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LD-Logo her.</a:t>
            </a:r>
            <a:br>
              <a:rPr lang="da-DK" dirty="0"/>
            </a:br>
            <a:r>
              <a:rPr lang="da-DK" dirty="0"/>
              <a:t>Q:\</a:t>
            </a:r>
            <a:r>
              <a:rPr lang="da-DK" dirty="0" err="1"/>
              <a:t>SEGES_Visuel_identitet</a:t>
            </a:r>
            <a:r>
              <a:rPr lang="da-DK" dirty="0"/>
              <a:t>\PowerPoint\Skabeloner\Grafik til SEGES </a:t>
            </a:r>
            <a:r>
              <a:rPr lang="da-DK" dirty="0" err="1"/>
              <a:t>pptx</a:t>
            </a:r>
            <a:endParaRPr lang="da-DK" dirty="0"/>
          </a:p>
        </p:txBody>
      </p:sp>
      <p:sp>
        <p:nvSpPr>
          <p:cNvPr id="22" name="Pladsholder til billede 4"/>
          <p:cNvSpPr>
            <a:spLocks noGrp="1"/>
          </p:cNvSpPr>
          <p:nvPr>
            <p:ph type="pic" sz="quarter" idx="33" hasCustomPrompt="1"/>
          </p:nvPr>
        </p:nvSpPr>
        <p:spPr>
          <a:xfrm>
            <a:off x="6997700" y="4562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LD-Logo her.</a:t>
            </a:r>
            <a:br>
              <a:rPr lang="da-DK" dirty="0"/>
            </a:br>
            <a:r>
              <a:rPr lang="da-DK" dirty="0"/>
              <a:t>Q:\</a:t>
            </a:r>
            <a:r>
              <a:rPr lang="da-DK" dirty="0" err="1"/>
              <a:t>SEGES_Visuel_identitet</a:t>
            </a:r>
            <a:r>
              <a:rPr lang="da-DK" dirty="0"/>
              <a:t>\PowerPoint\Skabeloner\Grafik til SEGES </a:t>
            </a:r>
            <a:r>
              <a:rPr lang="da-DK" dirty="0" err="1"/>
              <a:t>pptx</a:t>
            </a:r>
            <a:endParaRPr lang="da-DK" dirty="0"/>
          </a:p>
        </p:txBody>
      </p:sp>
    </p:spTree>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grpSp>
        <p:nvGrpSpPr>
          <p:cNvPr id="16" name="Group 15"/>
          <p:cNvGrpSpPr/>
          <p:nvPr userDrawn="1"/>
        </p:nvGrpSpPr>
        <p:grpSpPr>
          <a:xfrm>
            <a:off x="-2481943" y="-680"/>
            <a:ext cx="2412094" cy="984930"/>
            <a:chOff x="-2481943" y="-680"/>
            <a:chExt cx="2412094" cy="984930"/>
          </a:xfrm>
        </p:grpSpPr>
        <p:sp>
          <p:nvSpPr>
            <p:cNvPr id="1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18" name="Group 17"/>
            <p:cNvGrpSpPr/>
            <p:nvPr userDrawn="1"/>
          </p:nvGrpSpPr>
          <p:grpSpPr>
            <a:xfrm>
              <a:off x="-1072921" y="733313"/>
              <a:ext cx="992188" cy="250937"/>
              <a:chOff x="-1214439" y="765971"/>
              <a:chExt cx="992188" cy="250937"/>
            </a:xfrm>
          </p:grpSpPr>
          <p:grpSp>
            <p:nvGrpSpPr>
              <p:cNvPr id="20" name="Group 2"/>
              <p:cNvGrpSpPr>
                <a:grpSpLocks/>
              </p:cNvGrpSpPr>
              <p:nvPr/>
            </p:nvGrpSpPr>
            <p:grpSpPr bwMode="auto">
              <a:xfrm>
                <a:off x="-1214439" y="765971"/>
                <a:ext cx="437608" cy="246173"/>
                <a:chOff x="-1214439" y="732970"/>
                <a:chExt cx="437608" cy="246063"/>
              </a:xfrm>
            </p:grpSpPr>
            <p:grpSp>
              <p:nvGrpSpPr>
                <p:cNvPr id="25" name="Group 3"/>
                <p:cNvGrpSpPr>
                  <a:grpSpLocks/>
                </p:cNvGrpSpPr>
                <p:nvPr/>
              </p:nvGrpSpPr>
              <p:grpSpPr bwMode="auto">
                <a:xfrm>
                  <a:off x="-1214439" y="741702"/>
                  <a:ext cx="428625" cy="228600"/>
                  <a:chOff x="-727592" y="3306446"/>
                  <a:chExt cx="429053" cy="228767"/>
                </a:xfrm>
              </p:grpSpPr>
              <p:pic>
                <p:nvPicPr>
                  <p:cNvPr id="27"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26" name="Rounded Rectangle 25"/>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21" name="Group 28"/>
              <p:cNvGrpSpPr>
                <a:grpSpLocks/>
              </p:cNvGrpSpPr>
              <p:nvPr/>
            </p:nvGrpSpPr>
            <p:grpSpPr bwMode="auto">
              <a:xfrm>
                <a:off x="-682626" y="770735"/>
                <a:ext cx="460375" cy="246173"/>
                <a:chOff x="-561836" y="3417665"/>
                <a:chExt cx="460236" cy="245883"/>
              </a:xfrm>
            </p:grpSpPr>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24" name="Rounded Rectangle 23"/>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 name="Date Placeholder 3"/>
          <p:cNvSpPr>
            <a:spLocks noGrp="1"/>
          </p:cNvSpPr>
          <p:nvPr>
            <p:ph type="dt" sz="half" idx="19"/>
          </p:nvPr>
        </p:nvSpPr>
        <p:spPr/>
        <p:txBody>
          <a:bodyPr/>
          <a:lstStyle/>
          <a:p>
            <a:fld id="{0D5B630E-43CE-844A-940E-F43487ACEA3D}" type="datetime1">
              <a:rPr lang="da-DK" smtClean="0"/>
              <a:t>12-02-2018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38" name="Picture 37" descr="LF_Logo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29" name="TextBox 28"/>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4"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31" name="Picture 30"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3"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35" name="Billede 3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23168" y="6165712"/>
            <a:ext cx="572208" cy="228279"/>
          </a:xfrm>
          <a:prstGeom prst="rect">
            <a:avLst/>
          </a:prstGeom>
        </p:spPr>
      </p:pic>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2"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4"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4640232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spalter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Overskrift i op til 2 linjer</a:t>
            </a:r>
          </a:p>
        </p:txBody>
      </p:sp>
      <p:sp>
        <p:nvSpPr>
          <p:cNvPr id="3" name="Date Placeholder 2"/>
          <p:cNvSpPr>
            <a:spLocks noGrp="1"/>
          </p:cNvSpPr>
          <p:nvPr>
            <p:ph type="dt" sz="half" idx="10"/>
          </p:nvPr>
        </p:nvSpPr>
        <p:spPr/>
        <p:txBody>
          <a:bodyPr/>
          <a:lstStyle/>
          <a:p>
            <a:fld id="{5D2C6ECF-3192-DC4B-B1E4-B2022DC1CFC2}" type="datetime1">
              <a:rPr lang="da-DK" noProof="0" smtClean="0"/>
              <a:t>12-02-2018</a:t>
            </a:fld>
            <a:endParaRPr lang="da-DK" noProof="0"/>
          </a:p>
        </p:txBody>
      </p:sp>
      <p:sp>
        <p:nvSpPr>
          <p:cNvPr id="11" name="Slide Number Placeholder 10"/>
          <p:cNvSpPr>
            <a:spLocks noGrp="1"/>
          </p:cNvSpPr>
          <p:nvPr>
            <p:ph type="sldNum" sz="quarter" idx="12"/>
          </p:nvPr>
        </p:nvSpPr>
        <p:spPr/>
        <p:txBody>
          <a:bodyPr/>
          <a:lstStyle/>
          <a:p>
            <a:fld id="{4F2B6656-7882-4CEF-9850-9EB873E823C4}" type="slidenum">
              <a:rPr lang="da-DK" noProof="0" smtClean="0"/>
              <a:pPr/>
              <a:t>‹nr.›</a:t>
            </a:fld>
            <a:endParaRPr lang="da-DK" noProof="0"/>
          </a:p>
        </p:txBody>
      </p:sp>
      <p:sp>
        <p:nvSpPr>
          <p:cNvPr id="37" name="Content Placeholder 6"/>
          <p:cNvSpPr>
            <a:spLocks noGrp="1"/>
          </p:cNvSpPr>
          <p:nvPr>
            <p:ph sz="quarter" idx="22" hasCustomPrompt="1"/>
          </p:nvPr>
        </p:nvSpPr>
        <p:spPr>
          <a:xfrm>
            <a:off x="5334000" y="1549399"/>
            <a:ext cx="4594657"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9" name="Content Placeholder 6"/>
          <p:cNvSpPr>
            <a:spLocks noGrp="1"/>
          </p:cNvSpPr>
          <p:nvPr>
            <p:ph sz="quarter" idx="24" hasCustomPrompt="1"/>
          </p:nvPr>
        </p:nvSpPr>
        <p:spPr>
          <a:xfrm>
            <a:off x="542925" y="1549399"/>
            <a:ext cx="4600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41" name="Picture 4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1" name="Group 30"/>
          <p:cNvGrpSpPr/>
          <p:nvPr userDrawn="1"/>
        </p:nvGrpSpPr>
        <p:grpSpPr>
          <a:xfrm>
            <a:off x="-2481943" y="-680"/>
            <a:ext cx="2412094" cy="984930"/>
            <a:chOff x="-2481943" y="-680"/>
            <a:chExt cx="2412094" cy="984930"/>
          </a:xfrm>
        </p:grpSpPr>
        <p:sp>
          <p:nvSpPr>
            <p:cNvPr id="3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5" name="Group 34"/>
            <p:cNvGrpSpPr/>
            <p:nvPr userDrawn="1"/>
          </p:nvGrpSpPr>
          <p:grpSpPr>
            <a:xfrm>
              <a:off x="-1072921" y="733313"/>
              <a:ext cx="992188" cy="250937"/>
              <a:chOff x="-1214439" y="765971"/>
              <a:chExt cx="992188" cy="250937"/>
            </a:xfrm>
          </p:grpSpPr>
          <p:grpSp>
            <p:nvGrpSpPr>
              <p:cNvPr id="36"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7" name="Picture 26"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0"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3" name="Text Placeholder 13"/>
          <p:cNvSpPr>
            <a:spLocks noGrp="1"/>
          </p:cNvSpPr>
          <p:nvPr>
            <p:ph type="body" sz="quarter" idx="26"/>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26" name="Billede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23168" y="6165712"/>
            <a:ext cx="572208" cy="228279"/>
          </a:xfrm>
          <a:prstGeom prst="rect">
            <a:avLst/>
          </a:prstGeom>
        </p:spPr>
      </p:pic>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kst og billede (højre)">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8029403"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33" name="Content Placeholder 6"/>
          <p:cNvSpPr>
            <a:spLocks noGrp="1"/>
          </p:cNvSpPr>
          <p:nvPr>
            <p:ph sz="quarter" idx="24" hasCustomPrompt="1"/>
          </p:nvPr>
        </p:nvSpPr>
        <p:spPr>
          <a:xfrm>
            <a:off x="542925"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25"/>
          </p:nvPr>
        </p:nvSpPr>
        <p:spPr/>
        <p:txBody>
          <a:bodyPr/>
          <a:lstStyle/>
          <a:p>
            <a:fld id="{8C22AC67-55FF-1748-A744-68C60D57CAD9}" type="datetime1">
              <a:rPr lang="da-DK" smtClean="0"/>
              <a:t>12-02-2018</a:t>
            </a:fld>
            <a:endParaRPr lang="da-DK"/>
          </a:p>
        </p:txBody>
      </p:sp>
      <p:sp>
        <p:nvSpPr>
          <p:cNvPr id="5" name="Slide Number Placeholder 4"/>
          <p:cNvSpPr>
            <a:spLocks noGrp="1"/>
          </p:cNvSpPr>
          <p:nvPr>
            <p:ph type="sldNum" sz="quarter" idx="26"/>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51" name="Group 50"/>
          <p:cNvGrpSpPr/>
          <p:nvPr userDrawn="1"/>
        </p:nvGrpSpPr>
        <p:grpSpPr>
          <a:xfrm>
            <a:off x="-2481943" y="-680"/>
            <a:ext cx="2412094" cy="984930"/>
            <a:chOff x="-2481943" y="-680"/>
            <a:chExt cx="2412094" cy="984930"/>
          </a:xfrm>
        </p:grpSpPr>
        <p:sp>
          <p:nvSpPr>
            <p:cNvPr id="5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53" name="Group 52"/>
            <p:cNvGrpSpPr/>
            <p:nvPr userDrawn="1"/>
          </p:nvGrpSpPr>
          <p:grpSpPr>
            <a:xfrm>
              <a:off x="-1072921" y="733313"/>
              <a:ext cx="992188" cy="250937"/>
              <a:chOff x="-1214439" y="765971"/>
              <a:chExt cx="992188" cy="250937"/>
            </a:xfrm>
          </p:grpSpPr>
          <p:grpSp>
            <p:nvGrpSpPr>
              <p:cNvPr id="54" name="Group 2"/>
              <p:cNvGrpSpPr>
                <a:grpSpLocks/>
              </p:cNvGrpSpPr>
              <p:nvPr/>
            </p:nvGrpSpPr>
            <p:grpSpPr bwMode="auto">
              <a:xfrm>
                <a:off x="-1214439" y="765971"/>
                <a:ext cx="437608" cy="246173"/>
                <a:chOff x="-1214439" y="732970"/>
                <a:chExt cx="437608" cy="246063"/>
              </a:xfrm>
            </p:grpSpPr>
            <p:grpSp>
              <p:nvGrpSpPr>
                <p:cNvPr id="59" name="Group 3"/>
                <p:cNvGrpSpPr>
                  <a:grpSpLocks/>
                </p:cNvGrpSpPr>
                <p:nvPr/>
              </p:nvGrpSpPr>
              <p:grpSpPr bwMode="auto">
                <a:xfrm>
                  <a:off x="-1214439" y="741702"/>
                  <a:ext cx="428625" cy="228600"/>
                  <a:chOff x="-727592" y="3306446"/>
                  <a:chExt cx="429053" cy="228767"/>
                </a:xfrm>
              </p:grpSpPr>
              <p:pic>
                <p:nvPicPr>
                  <p:cNvPr id="61"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tangle 61"/>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60" name="Rounded Rectangle 59"/>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55" name="Group 28"/>
              <p:cNvGrpSpPr>
                <a:grpSpLocks/>
              </p:cNvGrpSpPr>
              <p:nvPr/>
            </p:nvGrpSpPr>
            <p:grpSpPr bwMode="auto">
              <a:xfrm>
                <a:off x="-682626" y="770735"/>
                <a:ext cx="460375" cy="246173"/>
                <a:chOff x="-561836" y="3417665"/>
                <a:chExt cx="460236" cy="245883"/>
              </a:xfrm>
            </p:grpSpPr>
            <p:pic>
              <p:nvPicPr>
                <p:cNvPr id="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Rectangle 56"/>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58" name="Rounded Rectangle 57"/>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63" name="TextBox 62"/>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65"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67"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29" name="Picture 28"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7"/>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9" name="Text Placeholder 13"/>
          <p:cNvSpPr>
            <a:spLocks noGrp="1"/>
          </p:cNvSpPr>
          <p:nvPr>
            <p:ph type="body" sz="quarter" idx="28"/>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28" name="Billede 2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23168" y="6165712"/>
            <a:ext cx="572208" cy="228279"/>
          </a:xfrm>
          <a:prstGeom prst="rect">
            <a:avLst/>
          </a:prstGeom>
        </p:spPr>
      </p:pic>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kst og billede (venstre)">
    <p:spTree>
      <p:nvGrpSpPr>
        <p:cNvPr id="1" name=""/>
        <p:cNvGrpSpPr/>
        <p:nvPr/>
      </p:nvGrpSpPr>
      <p:grpSpPr>
        <a:xfrm>
          <a:off x="0" y="0"/>
          <a:ext cx="0" cy="0"/>
          <a:chOff x="0" y="0"/>
          <a:chExt cx="0" cy="0"/>
        </a:xfrm>
      </p:grpSpPr>
      <p:sp>
        <p:nvSpPr>
          <p:cNvPr id="33" name="Content Placeholder 6"/>
          <p:cNvSpPr>
            <a:spLocks noGrp="1"/>
          </p:cNvSpPr>
          <p:nvPr>
            <p:ph sz="quarter" idx="24" hasCustomPrompt="1"/>
          </p:nvPr>
        </p:nvSpPr>
        <p:spPr>
          <a:xfrm>
            <a:off x="4361828"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29" name="Picture Placeholder 7"/>
          <p:cNvSpPr>
            <a:spLocks noGrp="1"/>
          </p:cNvSpPr>
          <p:nvPr>
            <p:ph type="pic" sz="quarter" idx="25" hasCustomPrompt="1"/>
          </p:nvPr>
        </p:nvSpPr>
        <p:spPr>
          <a:xfrm>
            <a:off x="542925"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2" name="Date Placeholder 1"/>
          <p:cNvSpPr>
            <a:spLocks noGrp="1"/>
          </p:cNvSpPr>
          <p:nvPr>
            <p:ph type="dt" sz="half" idx="26"/>
          </p:nvPr>
        </p:nvSpPr>
        <p:spPr/>
        <p:txBody>
          <a:bodyPr/>
          <a:lstStyle/>
          <a:p>
            <a:fld id="{22BFC3C4-8975-AE4F-91B9-596060FB9B74}" type="datetime1">
              <a:rPr lang="da-DK" smtClean="0"/>
              <a:t>12-02-2018</a:t>
            </a:fld>
            <a:endParaRPr lang="da-DK"/>
          </a:p>
        </p:txBody>
      </p:sp>
      <p:sp>
        <p:nvSpPr>
          <p:cNvPr id="3" name="Slide Number Placeholder 2"/>
          <p:cNvSpPr>
            <a:spLocks noGrp="1"/>
          </p:cNvSpPr>
          <p:nvPr>
            <p:ph type="sldNum" sz="quarter" idx="27"/>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9" name="Group 38"/>
          <p:cNvGrpSpPr/>
          <p:nvPr userDrawn="1"/>
        </p:nvGrpSpPr>
        <p:grpSpPr>
          <a:xfrm>
            <a:off x="-2481943" y="-680"/>
            <a:ext cx="2412094" cy="984930"/>
            <a:chOff x="-2481943" y="-680"/>
            <a:chExt cx="2412094" cy="984930"/>
          </a:xfrm>
        </p:grpSpPr>
        <p:sp>
          <p:nvSpPr>
            <p:cNvPr id="40"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41" name="Group 40"/>
            <p:cNvGrpSpPr/>
            <p:nvPr userDrawn="1"/>
          </p:nvGrpSpPr>
          <p:grpSpPr>
            <a:xfrm>
              <a:off x="-1072921" y="733313"/>
              <a:ext cx="992188" cy="250937"/>
              <a:chOff x="-1214439" y="765971"/>
              <a:chExt cx="992188" cy="250937"/>
            </a:xfrm>
          </p:grpSpPr>
          <p:grpSp>
            <p:nvGrpSpPr>
              <p:cNvPr id="42"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43" name="Group 28"/>
              <p:cNvGrpSpPr>
                <a:grpSpLocks/>
              </p:cNvGrpSpPr>
              <p:nvPr/>
            </p:nvGrpSpPr>
            <p:grpSpPr bwMode="auto">
              <a:xfrm>
                <a:off x="-682626" y="770735"/>
                <a:ext cx="460375" cy="246173"/>
                <a:chOff x="-561836" y="3417665"/>
                <a:chExt cx="460236" cy="245883"/>
              </a:xfrm>
            </p:grpSpPr>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5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30" name="Picture 29" descr="Skærmbillede 2016-04-05 kl. 09.35.22.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28"/>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55" name="Text Placeholder 13"/>
          <p:cNvSpPr>
            <a:spLocks noGrp="1"/>
          </p:cNvSpPr>
          <p:nvPr>
            <p:ph type="body" sz="quarter" idx="29"/>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28" name="Billede 2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23168" y="6165712"/>
            <a:ext cx="572208" cy="228279"/>
          </a:xfrm>
          <a:prstGeom prst="rect">
            <a:avLst/>
          </a:prstGeom>
        </p:spPr>
      </p:pic>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Overskrift i op til 2 linjer</a:t>
            </a:r>
          </a:p>
        </p:txBody>
      </p:sp>
      <p:sp>
        <p:nvSpPr>
          <p:cNvPr id="8" name="Date Placeholder 7"/>
          <p:cNvSpPr>
            <a:spLocks noGrp="1"/>
          </p:cNvSpPr>
          <p:nvPr>
            <p:ph type="dt" sz="half" idx="10"/>
          </p:nvPr>
        </p:nvSpPr>
        <p:spPr/>
        <p:txBody>
          <a:bodyPr/>
          <a:lstStyle/>
          <a:p>
            <a:fld id="{13EC878D-0872-7E4B-9B68-F89B08C94C40}" type="datetime1">
              <a:rPr lang="da-DK" noProof="0" smtClean="0"/>
              <a:t>12-02-2018</a:t>
            </a:fld>
            <a:endParaRPr lang="da-DK" noProof="0"/>
          </a:p>
        </p:txBody>
      </p:sp>
      <p:sp>
        <p:nvSpPr>
          <p:cNvPr id="10" name="Slide Number Placeholder 9"/>
          <p:cNvSpPr>
            <a:spLocks noGrp="1"/>
          </p:cNvSpPr>
          <p:nvPr>
            <p:ph type="sldNum" sz="quarter" idx="12"/>
          </p:nvPr>
        </p:nvSpPr>
        <p:spPr/>
        <p:txBody>
          <a:bodyPr/>
          <a:lstStyle/>
          <a:p>
            <a:fld id="{4F2B6656-7882-4CEF-9850-9EB873E823C4}" type="slidenum">
              <a:rPr lang="da-DK" noProof="0" smtClean="0"/>
              <a:pPr/>
              <a:t>‹nr.›</a:t>
            </a:fld>
            <a:endParaRPr lang="da-DK" noProof="0"/>
          </a:p>
        </p:txBody>
      </p:sp>
      <p:pic>
        <p:nvPicPr>
          <p:cNvPr id="11" name="Picture 1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0" name="TextBox 29"/>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2"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33"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15" name="Picture 14"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9"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0"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14" name="Billed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3168" y="6165712"/>
            <a:ext cx="572208" cy="228279"/>
          </a:xfrm>
          <a:prstGeom prst="rect">
            <a:avLst/>
          </a:prstGeom>
        </p:spPr>
      </p:pic>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Indhold – Billede og boks">
    <p:spTree>
      <p:nvGrpSpPr>
        <p:cNvPr id="1" name=""/>
        <p:cNvGrpSpPr/>
        <p:nvPr/>
      </p:nvGrpSpPr>
      <p:grpSpPr>
        <a:xfrm>
          <a:off x="0" y="0"/>
          <a:ext cx="0" cy="0"/>
          <a:chOff x="0" y="0"/>
          <a:chExt cx="0" cy="0"/>
        </a:xfrm>
      </p:grpSpPr>
      <p:sp>
        <p:nvSpPr>
          <p:cNvPr id="47" name="Picture Placeholder 5"/>
          <p:cNvSpPr>
            <a:spLocks noGrp="1"/>
          </p:cNvSpPr>
          <p:nvPr>
            <p:ph type="pic" sz="quarter" idx="27" hasCustomPrompt="1"/>
          </p:nvPr>
        </p:nvSpPr>
        <p:spPr>
          <a:xfrm>
            <a:off x="-1" y="3987801"/>
            <a:ext cx="12190413" cy="2870200"/>
          </a:xfrm>
        </p:spPr>
        <p:txBody>
          <a:bodyPr anchor="ctr"/>
          <a:lstStyle>
            <a:lvl1pPr marL="0" indent="0" algn="ctr">
              <a:buNone/>
              <a:defRPr sz="1000"/>
            </a:lvl1pPr>
          </a:lstStyle>
          <a:p>
            <a:r>
              <a:rPr lang="da-DK" dirty="0"/>
              <a:t>Indsæt billede</a:t>
            </a:r>
          </a:p>
        </p:txBody>
      </p:sp>
      <p:sp>
        <p:nvSpPr>
          <p:cNvPr id="26" name="Text Placeholder 13"/>
          <p:cNvSpPr>
            <a:spLocks noGrp="1"/>
          </p:cNvSpPr>
          <p:nvPr>
            <p:ph type="body" sz="quarter" idx="25"/>
          </p:nvPr>
        </p:nvSpPr>
        <p:spPr>
          <a:xfrm flipH="1">
            <a:off x="9782174" y="0"/>
            <a:ext cx="2408239" cy="6858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8" name="Title 7"/>
          <p:cNvSpPr>
            <a:spLocks noGrp="1"/>
          </p:cNvSpPr>
          <p:nvPr>
            <p:ph type="title" hasCustomPrompt="1"/>
          </p:nvPr>
        </p:nvSpPr>
        <p:spPr>
          <a:xfrm>
            <a:off x="529792" y="392885"/>
            <a:ext cx="9020175" cy="711638"/>
          </a:xfrm>
        </p:spPr>
        <p:txBody>
          <a:bodyPr/>
          <a:lstStyle/>
          <a:p>
            <a:r>
              <a:rPr lang="da-DK" noProof="0" dirty="0"/>
              <a:t>Overskrift i op til 2 linjer</a:t>
            </a:r>
            <a:endParaRPr lang="da-DK" dirty="0"/>
          </a:p>
        </p:txBody>
      </p:sp>
      <p:sp>
        <p:nvSpPr>
          <p:cNvPr id="30" name="Content Placeholder 6"/>
          <p:cNvSpPr>
            <a:spLocks noGrp="1"/>
          </p:cNvSpPr>
          <p:nvPr>
            <p:ph sz="quarter" idx="21" hasCustomPrompt="1"/>
          </p:nvPr>
        </p:nvSpPr>
        <p:spPr>
          <a:xfrm>
            <a:off x="542925" y="1549399"/>
            <a:ext cx="9020175" cy="2133601"/>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p:txBody>
      </p:sp>
      <p:sp>
        <p:nvSpPr>
          <p:cNvPr id="9" name="Date Placeholder 8"/>
          <p:cNvSpPr>
            <a:spLocks noGrp="1"/>
          </p:cNvSpPr>
          <p:nvPr>
            <p:ph type="dt" sz="half" idx="28"/>
          </p:nvPr>
        </p:nvSpPr>
        <p:spPr/>
        <p:txBody>
          <a:bodyPr/>
          <a:lstStyle>
            <a:lvl1pPr>
              <a:defRPr>
                <a:solidFill>
                  <a:srgbClr val="FFFFFF"/>
                </a:solidFill>
              </a:defRPr>
            </a:lvl1pPr>
          </a:lstStyle>
          <a:p>
            <a:fld id="{A3019D5A-061D-0947-A1C3-8CE23808E547}" type="datetime1">
              <a:rPr lang="da-DK" smtClean="0"/>
              <a:t>12-02-2018</a:t>
            </a:fld>
            <a:endParaRPr lang="da-DK" dirty="0"/>
          </a:p>
        </p:txBody>
      </p:sp>
      <p:sp>
        <p:nvSpPr>
          <p:cNvPr id="10" name="Slide Number Placeholder 9"/>
          <p:cNvSpPr>
            <a:spLocks noGrp="1"/>
          </p:cNvSpPr>
          <p:nvPr>
            <p:ph type="sldNum" sz="quarter" idx="29"/>
          </p:nvPr>
        </p:nvSpPr>
        <p:spPr/>
        <p:txBody>
          <a:bodyPr/>
          <a:lstStyle>
            <a:lvl1pPr>
              <a:defRPr>
                <a:solidFill>
                  <a:srgbClr val="FFFFFF"/>
                </a:solidFill>
              </a:defRPr>
            </a:lvl1pPr>
          </a:lstStyle>
          <a:p>
            <a:fld id="{4F2B6656-7882-4CEF-9850-9EB873E823C4}" type="slidenum">
              <a:rPr lang="da-DK" smtClean="0"/>
              <a:pPr/>
              <a:t>‹nr.›</a:t>
            </a:fld>
            <a:endParaRPr lang="da-DK"/>
          </a:p>
        </p:txBody>
      </p:sp>
      <p:grpSp>
        <p:nvGrpSpPr>
          <p:cNvPr id="19" name="Group 18"/>
          <p:cNvGrpSpPr/>
          <p:nvPr userDrawn="1"/>
        </p:nvGrpSpPr>
        <p:grpSpPr>
          <a:xfrm>
            <a:off x="-2481943" y="-680"/>
            <a:ext cx="2412094" cy="984930"/>
            <a:chOff x="-2481943" y="-680"/>
            <a:chExt cx="2412094" cy="984930"/>
          </a:xfrm>
        </p:grpSpPr>
        <p:sp>
          <p:nvSpPr>
            <p:cNvPr id="2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28" name="Group 27"/>
            <p:cNvGrpSpPr/>
            <p:nvPr userDrawn="1"/>
          </p:nvGrpSpPr>
          <p:grpSpPr>
            <a:xfrm>
              <a:off x="-1072921" y="733313"/>
              <a:ext cx="992188" cy="250937"/>
              <a:chOff x="-1214439" y="765971"/>
              <a:chExt cx="992188" cy="250937"/>
            </a:xfrm>
          </p:grpSpPr>
          <p:grpSp>
            <p:nvGrpSpPr>
              <p:cNvPr id="31" name="Group 2"/>
              <p:cNvGrpSpPr>
                <a:grpSpLocks/>
              </p:cNvGrpSpPr>
              <p:nvPr/>
            </p:nvGrpSpPr>
            <p:grpSpPr bwMode="auto">
              <a:xfrm>
                <a:off x="-1214439" y="765971"/>
                <a:ext cx="437608" cy="246173"/>
                <a:chOff x="-1214439" y="732970"/>
                <a:chExt cx="437608" cy="246063"/>
              </a:xfrm>
            </p:grpSpPr>
            <p:grpSp>
              <p:nvGrpSpPr>
                <p:cNvPr id="37" name="Group 3"/>
                <p:cNvGrpSpPr>
                  <a:grpSpLocks/>
                </p:cNvGrpSpPr>
                <p:nvPr/>
              </p:nvGrpSpPr>
              <p:grpSpPr bwMode="auto">
                <a:xfrm>
                  <a:off x="-1214439" y="741702"/>
                  <a:ext cx="428625" cy="228600"/>
                  <a:chOff x="-727592" y="3306446"/>
                  <a:chExt cx="429053" cy="228767"/>
                </a:xfrm>
              </p:grpSpPr>
              <p:pic>
                <p:nvPicPr>
                  <p:cNvPr id="39"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38" name="Rounded Rectangle 3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2" name="Group 28"/>
              <p:cNvGrpSpPr>
                <a:grpSpLocks/>
              </p:cNvGrpSpPr>
              <p:nvPr/>
            </p:nvGrpSpPr>
            <p:grpSpPr bwMode="auto">
              <a:xfrm>
                <a:off x="-682626" y="770735"/>
                <a:ext cx="460375" cy="246173"/>
                <a:chOff x="-561836" y="3417665"/>
                <a:chExt cx="460236" cy="245883"/>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3"/>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36" name="Rounded Rectangle 3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1" name="TextBox 4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4" name="TextBox 17"/>
          <p:cNvSpPr txBox="1">
            <a:spLocks noChangeArrowheads="1"/>
          </p:cNvSpPr>
          <p:nvPr userDrawn="1"/>
        </p:nvSpPr>
        <p:spPr bwMode="auto">
          <a:xfrm>
            <a:off x="-2679700" y="2231950"/>
            <a:ext cx="25352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p:txBody>
      </p:sp>
      <p:pic>
        <p:nvPicPr>
          <p:cNvPr id="4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3064" y="3056961"/>
            <a:ext cx="22860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5"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43" name="Text Placeholder 13"/>
          <p:cNvSpPr>
            <a:spLocks noGrp="1"/>
          </p:cNvSpPr>
          <p:nvPr>
            <p:ph type="body" sz="quarter" idx="19"/>
          </p:nvPr>
        </p:nvSpPr>
        <p:spPr>
          <a:xfrm>
            <a:off x="10680987" y="5988208"/>
            <a:ext cx="1007997" cy="587589"/>
          </a:xfrm>
          <a:blipFill rotWithShape="1">
            <a:blip r:embed="rId6"/>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29" name="Text Placeholder 13"/>
          <p:cNvSpPr>
            <a:spLocks noGrp="1"/>
          </p:cNvSpPr>
          <p:nvPr>
            <p:ph type="body" sz="quarter" idx="26"/>
          </p:nvPr>
        </p:nvSpPr>
        <p:spPr>
          <a:xfrm>
            <a:off x="523874" y="6165851"/>
            <a:ext cx="571501" cy="228600"/>
          </a:xfrm>
          <a:blipFill rotWithShape="1">
            <a:blip r:embed="rId7"/>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lledecollage - 4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0" y="1549400"/>
            <a:ext cx="4664510"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4664508"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8" name="Picture Placeholder 2"/>
          <p:cNvSpPr>
            <a:spLocks noGrp="1"/>
          </p:cNvSpPr>
          <p:nvPr>
            <p:ph type="pic" sz="quarter" idx="31" hasCustomPrompt="1"/>
          </p:nvPr>
        </p:nvSpPr>
        <p:spPr>
          <a:xfrm>
            <a:off x="5232400" y="1549400"/>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5232400" y="3623205"/>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4"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33"/>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55" name="Text Placeholder 13"/>
          <p:cNvSpPr>
            <a:spLocks noGrp="1"/>
          </p:cNvSpPr>
          <p:nvPr>
            <p:ph type="body" sz="quarter" idx="3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18" name="Billed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3168" y="6165712"/>
            <a:ext cx="572208" cy="228279"/>
          </a:xfrm>
          <a:prstGeom prst="rect">
            <a:avLst/>
          </a:prstGeom>
        </p:spPr>
      </p:pic>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lledecollage">
    <p:spTree>
      <p:nvGrpSpPr>
        <p:cNvPr id="1" name=""/>
        <p:cNvGrpSpPr/>
        <p:nvPr/>
      </p:nvGrpSpPr>
      <p:grpSpPr>
        <a:xfrm>
          <a:off x="0" y="0"/>
          <a:ext cx="0" cy="0"/>
          <a:chOff x="0" y="0"/>
          <a:chExt cx="0" cy="0"/>
        </a:xfrm>
      </p:grpSpPr>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pic>
        <p:nvPicPr>
          <p:cNvPr id="50" name="Picture 49"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descr="Skærmbillede 2016-04-05 kl. 09.35.2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Picture Placeholder 2"/>
          <p:cNvSpPr>
            <a:spLocks noGrp="1"/>
          </p:cNvSpPr>
          <p:nvPr>
            <p:ph type="pic" sz="quarter" idx="27" hasCustomPrompt="1"/>
          </p:nvPr>
        </p:nvSpPr>
        <p:spPr>
          <a:xfrm>
            <a:off x="567892"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2" name="Picture Placeholder 2"/>
          <p:cNvSpPr>
            <a:spLocks noGrp="1"/>
          </p:cNvSpPr>
          <p:nvPr>
            <p:ph type="pic" sz="quarter" idx="28" hasCustomPrompt="1"/>
          </p:nvPr>
        </p:nvSpPr>
        <p:spPr>
          <a:xfrm>
            <a:off x="567892"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3" name="Picture Placeholder 2"/>
          <p:cNvSpPr>
            <a:spLocks noGrp="1"/>
          </p:cNvSpPr>
          <p:nvPr>
            <p:ph type="pic" sz="quarter" idx="29" hasCustomPrompt="1"/>
          </p:nvPr>
        </p:nvSpPr>
        <p:spPr>
          <a:xfrm>
            <a:off x="4258734"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4" name="Picture Placeholder 2"/>
          <p:cNvSpPr>
            <a:spLocks noGrp="1"/>
          </p:cNvSpPr>
          <p:nvPr>
            <p:ph type="pic" sz="quarter" idx="30" hasCustomPrompt="1"/>
          </p:nvPr>
        </p:nvSpPr>
        <p:spPr>
          <a:xfrm>
            <a:off x="4258734"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5" name="Picture Placeholder 2"/>
          <p:cNvSpPr>
            <a:spLocks noGrp="1"/>
          </p:cNvSpPr>
          <p:nvPr>
            <p:ph type="pic" sz="quarter" idx="31" hasCustomPrompt="1"/>
          </p:nvPr>
        </p:nvSpPr>
        <p:spPr>
          <a:xfrm>
            <a:off x="7948949"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6" name="Picture Placeholder 2"/>
          <p:cNvSpPr>
            <a:spLocks noGrp="1"/>
          </p:cNvSpPr>
          <p:nvPr>
            <p:ph type="pic" sz="quarter" idx="32" hasCustomPrompt="1"/>
          </p:nvPr>
        </p:nvSpPr>
        <p:spPr>
          <a:xfrm>
            <a:off x="7948949"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7"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8"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19" name="Billed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3168" y="6165712"/>
            <a:ext cx="572208" cy="228279"/>
          </a:xfrm>
          <a:prstGeom prst="rect">
            <a:avLst/>
          </a:prstGeom>
        </p:spPr>
      </p:pic>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og stor boks">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a:off x="-1" y="0"/>
            <a:ext cx="9782175" cy="5706000"/>
          </a:xfrm>
          <a:solidFill>
            <a:schemeClr val="accent3">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1" name="Text Placeholder 13"/>
          <p:cNvSpPr>
            <a:spLocks noGrp="1" noChangeAspect="1"/>
          </p:cNvSpPr>
          <p:nvPr>
            <p:ph type="body" sz="quarter" idx="23"/>
          </p:nvPr>
        </p:nvSpPr>
        <p:spPr>
          <a:xfrm>
            <a:off x="9782175" y="5706000"/>
            <a:ext cx="2428558"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6"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3" name="Text Placeholder 13"/>
          <p:cNvSpPr>
            <a:spLocks noGrp="1"/>
          </p:cNvSpPr>
          <p:nvPr>
            <p:ph type="body" sz="quarter" idx="26"/>
          </p:nvPr>
        </p:nvSpPr>
        <p:spPr>
          <a:xfrm>
            <a:off x="523874" y="6165851"/>
            <a:ext cx="571501" cy="2286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eller farv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solidFill>
            <a:srgbClr val="4B3E31"/>
          </a:solidFill>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brune felt og indsæt billede via ”indsæt billede” i menulinjen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9" name="Text Placeholder 13"/>
          <p:cNvSpPr>
            <a:spLocks noGrp="1"/>
          </p:cNvSpPr>
          <p:nvPr>
            <p:ph type="body" sz="quarter" idx="19"/>
          </p:nvPr>
        </p:nvSpPr>
        <p:spPr>
          <a:xfrm>
            <a:off x="10680987" y="5988208"/>
            <a:ext cx="1007997" cy="587589"/>
          </a:xfrm>
          <a:blipFill rotWithShape="1">
            <a:blip r:embed="rId2"/>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6"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a:t>
            </a:r>
            <a:r>
              <a:rPr lang="da-DK" sz="1000" b="0" dirty="0" err="1">
                <a:solidFill>
                  <a:schemeClr val="tx1"/>
                </a:solidFill>
              </a:rPr>
              <a:t>billedepladsholderen</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1" name="Picture 10" descr="Skærmbillede 2016-04-05 kl. 09.35.2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2" name="Text Placeholder 13"/>
          <p:cNvSpPr>
            <a:spLocks noGrp="1"/>
          </p:cNvSpPr>
          <p:nvPr>
            <p:ph type="body" sz="quarter" idx="26"/>
          </p:nvPr>
        </p:nvSpPr>
        <p:spPr>
          <a:xfrm>
            <a:off x="523874" y="6165851"/>
            <a:ext cx="571501" cy="2286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3" name="Text Placeholder 13"/>
          <p:cNvSpPr>
            <a:spLocks noGrp="1"/>
          </p:cNvSpPr>
          <p:nvPr>
            <p:ph type="body" sz="quarter" idx="26"/>
          </p:nvPr>
        </p:nvSpPr>
        <p:spPr>
          <a:xfrm>
            <a:off x="552366" y="6205995"/>
            <a:ext cx="2548125" cy="180000"/>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5" name="Text Placeholder 13"/>
          <p:cNvSpPr>
            <a:spLocks noGrp="1"/>
          </p:cNvSpPr>
          <p:nvPr>
            <p:ph type="body" sz="quarter" idx="19"/>
          </p:nvPr>
        </p:nvSpPr>
        <p:spPr>
          <a:xfrm>
            <a:off x="10680987" y="5988208"/>
            <a:ext cx="1007997" cy="587589"/>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483937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 Med partnerlogoer">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0" name="Text Placeholder 13"/>
          <p:cNvSpPr>
            <a:spLocks noGrp="1"/>
          </p:cNvSpPr>
          <p:nvPr>
            <p:ph type="body" sz="quarter" idx="25"/>
          </p:nvPr>
        </p:nvSpPr>
        <p:spPr>
          <a:xfrm flipH="1">
            <a:off x="6458550" y="0"/>
            <a:ext cx="5731862" cy="6858000"/>
          </a:xfrm>
          <a:solidFill>
            <a:schemeClr val="bg1"/>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10" y="1901574"/>
            <a:ext cx="5583104" cy="704167"/>
          </a:xfrm>
        </p:spPr>
        <p:txBody>
          <a:bodyPr wrap="square">
            <a:spAutoFit/>
          </a:bodyPr>
          <a:lstStyle>
            <a:lvl1pPr>
              <a:lnSpc>
                <a:spcPct val="88000"/>
              </a:lnSpc>
              <a:defRPr sz="5200">
                <a:solidFill>
                  <a:schemeClr val="tx2"/>
                </a:solidFill>
              </a:defRPr>
            </a:lvl1pPr>
          </a:lstStyle>
          <a:p>
            <a:r>
              <a:rPr lang="da-DK" noProof="0" dirty="0"/>
              <a:t>Navn</a:t>
            </a:r>
          </a:p>
        </p:txBody>
      </p:sp>
      <p:sp>
        <p:nvSpPr>
          <p:cNvPr id="37" name="Text Placeholder 6"/>
          <p:cNvSpPr>
            <a:spLocks noGrp="1"/>
          </p:cNvSpPr>
          <p:nvPr>
            <p:ph type="body" sz="quarter" idx="27" hasCustomPrompt="1"/>
          </p:nvPr>
        </p:nvSpPr>
        <p:spPr>
          <a:xfrm>
            <a:off x="554038" y="3323829"/>
            <a:ext cx="5550842" cy="1440000"/>
          </a:xfrm>
        </p:spPr>
        <p:txBody>
          <a:bodyPr/>
          <a:lstStyle>
            <a:lvl1pPr marL="0" indent="0">
              <a:buNone/>
              <a:defRPr sz="2400" b="0">
                <a:solidFill>
                  <a:schemeClr val="accent2"/>
                </a:solidFill>
              </a:defRPr>
            </a:lvl1pPr>
            <a:lvl2pPr marL="252000" indent="0">
              <a:buNone/>
              <a:defRPr/>
            </a:lvl2pPr>
          </a:lstStyle>
          <a:p>
            <a:pPr lvl="0"/>
            <a:r>
              <a:rPr lang="da-DK" dirty="0"/>
              <a:t>Sted og dato</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Text Placeholder 13"/>
          <p:cNvSpPr>
            <a:spLocks noGrp="1"/>
          </p:cNvSpPr>
          <p:nvPr>
            <p:ph type="body" sz="quarter" idx="24"/>
          </p:nvPr>
        </p:nvSpPr>
        <p:spPr>
          <a:xfrm>
            <a:off x="-1" y="5706000"/>
            <a:ext cx="12190413" cy="1152000"/>
          </a:xfrm>
          <a:solidFill>
            <a:schemeClr val="accent3">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4" name="Pladsholder til billede 4"/>
          <p:cNvSpPr>
            <a:spLocks noGrp="1"/>
          </p:cNvSpPr>
          <p:nvPr>
            <p:ph type="pic" sz="quarter" idx="30" hasCustomPrompt="1"/>
          </p:nvPr>
        </p:nvSpPr>
        <p:spPr>
          <a:xfrm>
            <a:off x="6997700" y="3864984"/>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5" name="Text Placeholder 13"/>
          <p:cNvSpPr>
            <a:spLocks noGrp="1"/>
          </p:cNvSpPr>
          <p:nvPr>
            <p:ph type="body" sz="quarter" idx="19"/>
          </p:nvPr>
        </p:nvSpPr>
        <p:spPr>
          <a:xfrm>
            <a:off x="10680987" y="5988208"/>
            <a:ext cx="1007997" cy="587589"/>
          </a:xfrm>
          <a:blipFill rotWithShape="1">
            <a:blip r:embed="rId3"/>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42" name="Pladsholder til billede 4"/>
          <p:cNvSpPr>
            <a:spLocks noGrp="1"/>
          </p:cNvSpPr>
          <p:nvPr>
            <p:ph type="pic" sz="quarter" idx="31" hasCustomPrompt="1"/>
          </p:nvPr>
        </p:nvSpPr>
        <p:spPr>
          <a:xfrm>
            <a:off x="6997700" y="21580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baseline="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2" name="Pladsholder til billede 4"/>
          <p:cNvSpPr>
            <a:spLocks noGrp="1"/>
          </p:cNvSpPr>
          <p:nvPr>
            <p:ph type="pic" sz="quarter" idx="33" hasCustomPrompt="1"/>
          </p:nvPr>
        </p:nvSpPr>
        <p:spPr>
          <a:xfrm>
            <a:off x="6997700" y="4562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3" name="Text Placeholder 13"/>
          <p:cNvSpPr>
            <a:spLocks noGrp="1"/>
          </p:cNvSpPr>
          <p:nvPr>
            <p:ph type="body" sz="quarter" idx="26"/>
          </p:nvPr>
        </p:nvSpPr>
        <p:spPr>
          <a:xfrm>
            <a:off x="552366" y="6205995"/>
            <a:ext cx="2548125" cy="180000"/>
          </a:xfrm>
          <a:blipFill rotWithShape="1">
            <a:blip r:embed="rId4"/>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grpSp>
        <p:nvGrpSpPr>
          <p:cNvPr id="16" name="Group 15"/>
          <p:cNvGrpSpPr/>
          <p:nvPr userDrawn="1"/>
        </p:nvGrpSpPr>
        <p:grpSpPr>
          <a:xfrm>
            <a:off x="-2481943" y="-680"/>
            <a:ext cx="2412094" cy="984930"/>
            <a:chOff x="-2481943" y="-680"/>
            <a:chExt cx="2412094" cy="984930"/>
          </a:xfrm>
        </p:grpSpPr>
        <p:sp>
          <p:nvSpPr>
            <p:cNvPr id="1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18" name="Group 17"/>
            <p:cNvGrpSpPr/>
            <p:nvPr userDrawn="1"/>
          </p:nvGrpSpPr>
          <p:grpSpPr>
            <a:xfrm>
              <a:off x="-1072921" y="733313"/>
              <a:ext cx="992188" cy="250937"/>
              <a:chOff x="-1214439" y="765971"/>
              <a:chExt cx="992188" cy="250937"/>
            </a:xfrm>
          </p:grpSpPr>
          <p:grpSp>
            <p:nvGrpSpPr>
              <p:cNvPr id="20" name="Group 2"/>
              <p:cNvGrpSpPr>
                <a:grpSpLocks/>
              </p:cNvGrpSpPr>
              <p:nvPr/>
            </p:nvGrpSpPr>
            <p:grpSpPr bwMode="auto">
              <a:xfrm>
                <a:off x="-1214439" y="765971"/>
                <a:ext cx="437608" cy="246173"/>
                <a:chOff x="-1214439" y="732970"/>
                <a:chExt cx="437608" cy="246063"/>
              </a:xfrm>
            </p:grpSpPr>
            <p:grpSp>
              <p:nvGrpSpPr>
                <p:cNvPr id="25" name="Group 3"/>
                <p:cNvGrpSpPr>
                  <a:grpSpLocks/>
                </p:cNvGrpSpPr>
                <p:nvPr/>
              </p:nvGrpSpPr>
              <p:grpSpPr bwMode="auto">
                <a:xfrm>
                  <a:off x="-1214439" y="741702"/>
                  <a:ext cx="428625" cy="228600"/>
                  <a:chOff x="-727592" y="3306446"/>
                  <a:chExt cx="429053" cy="228767"/>
                </a:xfrm>
              </p:grpSpPr>
              <p:pic>
                <p:nvPicPr>
                  <p:cNvPr id="27"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26" name="Rounded Rectangle 25"/>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21" name="Group 28"/>
              <p:cNvGrpSpPr>
                <a:grpSpLocks/>
              </p:cNvGrpSpPr>
              <p:nvPr/>
            </p:nvGrpSpPr>
            <p:grpSpPr bwMode="auto">
              <a:xfrm>
                <a:off x="-682626" y="770735"/>
                <a:ext cx="460375" cy="246173"/>
                <a:chOff x="-561836" y="3417665"/>
                <a:chExt cx="460236" cy="245883"/>
              </a:xfrm>
            </p:grpSpPr>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24" name="Rounded Rectangle 23"/>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 name="Date Placeholder 3"/>
          <p:cNvSpPr>
            <a:spLocks noGrp="1"/>
          </p:cNvSpPr>
          <p:nvPr>
            <p:ph type="dt" sz="half" idx="19"/>
          </p:nvPr>
        </p:nvSpPr>
        <p:spPr/>
        <p:txBody>
          <a:bodyPr/>
          <a:lstStyle/>
          <a:p>
            <a:fld id="{0D5B630E-43CE-844A-940E-F43487ACEA3D}" type="datetime1">
              <a:rPr lang="da-DK" smtClean="0"/>
              <a:t>12-02-2018</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38" name="Picture 37" descr="LF_Logo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29" name="TextBox 28"/>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4"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31" name="Picture 30"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3"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36" name="Picture 35" descr="NogetAtLeveAf.NogetAtLeveFor_Green.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extLst>
      <p:ext uri="{BB962C8B-B14F-4D97-AF65-F5344CB8AC3E}">
        <p14:creationId xmlns:p14="http://schemas.microsoft.com/office/powerpoint/2010/main" val="2356849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spalter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Overskrift i op til 2 linjer</a:t>
            </a:r>
          </a:p>
        </p:txBody>
      </p:sp>
      <p:sp>
        <p:nvSpPr>
          <p:cNvPr id="3" name="Date Placeholder 2"/>
          <p:cNvSpPr>
            <a:spLocks noGrp="1"/>
          </p:cNvSpPr>
          <p:nvPr>
            <p:ph type="dt" sz="half" idx="10"/>
          </p:nvPr>
        </p:nvSpPr>
        <p:spPr/>
        <p:txBody>
          <a:bodyPr/>
          <a:lstStyle/>
          <a:p>
            <a:fld id="{5D2C6ECF-3192-DC4B-B1E4-B2022DC1CFC2}" type="datetime1">
              <a:rPr lang="da-DK" noProof="0" smtClean="0"/>
              <a:t>12-02-2018</a:t>
            </a:fld>
            <a:endParaRPr lang="da-DK" noProof="0"/>
          </a:p>
        </p:txBody>
      </p:sp>
      <p:sp>
        <p:nvSpPr>
          <p:cNvPr id="11" name="Slide Number Placeholder 10"/>
          <p:cNvSpPr>
            <a:spLocks noGrp="1"/>
          </p:cNvSpPr>
          <p:nvPr>
            <p:ph type="sldNum" sz="quarter" idx="12"/>
          </p:nvPr>
        </p:nvSpPr>
        <p:spPr/>
        <p:txBody>
          <a:bodyPr/>
          <a:lstStyle/>
          <a:p>
            <a:fld id="{4F2B6656-7882-4CEF-9850-9EB873E823C4}" type="slidenum">
              <a:rPr lang="da-DK" noProof="0" smtClean="0"/>
              <a:pPr/>
              <a:t>‹nr.›</a:t>
            </a:fld>
            <a:endParaRPr lang="da-DK" noProof="0"/>
          </a:p>
        </p:txBody>
      </p:sp>
      <p:sp>
        <p:nvSpPr>
          <p:cNvPr id="37" name="Content Placeholder 6"/>
          <p:cNvSpPr>
            <a:spLocks noGrp="1"/>
          </p:cNvSpPr>
          <p:nvPr>
            <p:ph sz="quarter" idx="22" hasCustomPrompt="1"/>
          </p:nvPr>
        </p:nvSpPr>
        <p:spPr>
          <a:xfrm>
            <a:off x="5334000" y="1549399"/>
            <a:ext cx="4594657"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9" name="Content Placeholder 6"/>
          <p:cNvSpPr>
            <a:spLocks noGrp="1"/>
          </p:cNvSpPr>
          <p:nvPr>
            <p:ph sz="quarter" idx="24" hasCustomPrompt="1"/>
          </p:nvPr>
        </p:nvSpPr>
        <p:spPr>
          <a:xfrm>
            <a:off x="542925" y="1549399"/>
            <a:ext cx="4600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41" name="Picture 40" descr="LF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1" name="Group 30"/>
          <p:cNvGrpSpPr/>
          <p:nvPr userDrawn="1"/>
        </p:nvGrpSpPr>
        <p:grpSpPr>
          <a:xfrm>
            <a:off x="-2481943" y="-680"/>
            <a:ext cx="2412094" cy="984930"/>
            <a:chOff x="-2481943" y="-680"/>
            <a:chExt cx="2412094" cy="984930"/>
          </a:xfrm>
        </p:grpSpPr>
        <p:sp>
          <p:nvSpPr>
            <p:cNvPr id="3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5" name="Group 34"/>
            <p:cNvGrpSpPr/>
            <p:nvPr userDrawn="1"/>
          </p:nvGrpSpPr>
          <p:grpSpPr>
            <a:xfrm>
              <a:off x="-1072921" y="733313"/>
              <a:ext cx="992188" cy="250937"/>
              <a:chOff x="-1214439" y="765971"/>
              <a:chExt cx="992188" cy="250937"/>
            </a:xfrm>
          </p:grpSpPr>
          <p:grpSp>
            <p:nvGrpSpPr>
              <p:cNvPr id="36"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7" name="Picture 26" descr="Skærmbillede 2016-04-05 kl. 09.35.2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0"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3" name="Text Placeholder 13"/>
          <p:cNvSpPr>
            <a:spLocks noGrp="1"/>
          </p:cNvSpPr>
          <p:nvPr>
            <p:ph type="body" sz="quarter" idx="26"/>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28" name="Picture 27" descr="NogetAtLeveAf.NogetAtLeveFor_Green.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extLst>
      <p:ext uri="{BB962C8B-B14F-4D97-AF65-F5344CB8AC3E}">
        <p14:creationId xmlns:p14="http://schemas.microsoft.com/office/powerpoint/2010/main" val="3878651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385731"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9372598"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rgbClr val="076471"/>
                </a:solidFill>
              </a:defRPr>
            </a:lvl1pPr>
          </a:lstStyle>
          <a:p>
            <a:fld id="{1C94F387-72AF-7F46-9F62-3BEE8B63B887}" type="datetime1">
              <a:rPr lang="da-DK" smtClean="0"/>
              <a:t>12-02-2018</a:t>
            </a:fld>
            <a:endParaRPr lang="da-DK"/>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rgbClr val="076471"/>
                </a:solidFill>
              </a:defRPr>
            </a:lvl1pPr>
          </a:lstStyle>
          <a:p>
            <a:fld id="{4F2B6656-7882-4CEF-9850-9EB873E823C4}" type="slidenum">
              <a:rPr lang="da-DK" smtClean="0"/>
              <a:pPr/>
              <a:t>‹nr.›</a:t>
            </a:fld>
            <a:endParaRPr lang="da-DK"/>
          </a:p>
        </p:txBody>
      </p:sp>
    </p:spTree>
    <p:extLst>
      <p:ext uri="{BB962C8B-B14F-4D97-AF65-F5344CB8AC3E}">
        <p14:creationId xmlns:p14="http://schemas.microsoft.com/office/powerpoint/2010/main" val="119894459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24" r:id="rId4"/>
    <p:sldLayoutId id="2147483719" r:id="rId5"/>
    <p:sldLayoutId id="2147483725" r:id="rId6"/>
    <p:sldLayoutId id="2147483750" r:id="rId7"/>
    <p:sldLayoutId id="2147483709" r:id="rId8"/>
    <p:sldLayoutId id="2147483710" r:id="rId9"/>
    <p:sldLayoutId id="2147483711" r:id="rId10"/>
    <p:sldLayoutId id="2147483712" r:id="rId11"/>
    <p:sldLayoutId id="2147483713" r:id="rId12"/>
    <p:sldLayoutId id="2147483714" r:id="rId13"/>
    <p:sldLayoutId id="2147483721" r:id="rId14"/>
    <p:sldLayoutId id="2147483715" r:id="rId15"/>
    <p:sldLayoutId id="2147483716" r:id="rId16"/>
    <p:sldLayoutId id="2147483717" r:id="rId17"/>
  </p:sldLayoutIdLst>
  <p:hf sldNum="0" hdr="0" ftr="0" dt="0"/>
  <p:txStyles>
    <p:titleStyle>
      <a:lvl1pPr algn="l" defTabSz="914400" rtl="0" eaLnBrk="1" latinLnBrk="0" hangingPunct="1">
        <a:lnSpc>
          <a:spcPct val="90000"/>
        </a:lnSpc>
        <a:spcBef>
          <a:spcPct val="0"/>
        </a:spcBef>
        <a:buNone/>
        <a:defRPr sz="2600" b="1" kern="1200" baseline="0">
          <a:solidFill>
            <a:schemeClr val="accent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385731"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9372598"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rgbClr val="076471"/>
                </a:solidFill>
              </a:defRPr>
            </a:lvl1pPr>
          </a:lstStyle>
          <a:p>
            <a:fld id="{1C94F387-72AF-7F46-9F62-3BEE8B63B887}" type="datetime1">
              <a:rPr lang="da-DK" smtClean="0"/>
              <a:t>12-02-2018</a:t>
            </a:fld>
            <a:endParaRPr lang="da-DK"/>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rgbClr val="076471"/>
                </a:solidFill>
              </a:defRPr>
            </a:lvl1pPr>
          </a:lstStyle>
          <a:p>
            <a:fld id="{4F2B6656-7882-4CEF-9850-9EB873E823C4}" type="slidenum">
              <a:rPr lang="da-DK" smtClean="0"/>
              <a:pPr/>
              <a:t>‹nr.›</a:t>
            </a:fld>
            <a:endParaRPr lang="da-DK"/>
          </a:p>
        </p:txBody>
      </p:sp>
    </p:spTree>
    <p:extLst>
      <p:ext uri="{BB962C8B-B14F-4D97-AF65-F5344CB8AC3E}">
        <p14:creationId xmlns:p14="http://schemas.microsoft.com/office/powerpoint/2010/main" val="906773122"/>
      </p:ext>
    </p:extLst>
  </p:cSld>
  <p:clrMap bg1="lt1" tx1="dk1" bg2="lt2" tx2="dk2" accent1="accent1" accent2="accent2" accent3="accent3" accent4="accent4" accent5="accent5" accent6="accent6" hlink="hlink" folHlink="folHlink"/>
  <p:sldLayoutIdLst>
    <p:sldLayoutId id="2147483656" r:id="rId1"/>
    <p:sldLayoutId id="2147483671" r:id="rId2"/>
    <p:sldLayoutId id="2147483672" r:id="rId3"/>
    <p:sldLayoutId id="2147483723" r:id="rId4"/>
    <p:sldLayoutId id="2147483718" r:id="rId5"/>
    <p:sldLayoutId id="2147483722" r:id="rId6"/>
    <p:sldLayoutId id="2147483749" r:id="rId7"/>
    <p:sldLayoutId id="2147483659" r:id="rId8"/>
    <p:sldLayoutId id="2147483667" r:id="rId9"/>
    <p:sldLayoutId id="2147483663" r:id="rId10"/>
    <p:sldLayoutId id="2147483673" r:id="rId11"/>
    <p:sldLayoutId id="2147483654" r:id="rId12"/>
    <p:sldLayoutId id="2147483674" r:id="rId13"/>
    <p:sldLayoutId id="2147483720"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2600" b="1" kern="1200" baseline="0">
          <a:solidFill>
            <a:schemeClr val="accent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385731"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9372598"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rgbClr val="076471"/>
                </a:solidFill>
              </a:defRPr>
            </a:lvl1pPr>
          </a:lstStyle>
          <a:p>
            <a:fld id="{1C94F387-72AF-7F46-9F62-3BEE8B63B887}" type="datetime1">
              <a:rPr lang="da-DK" smtClean="0"/>
              <a:t>12-02-2018</a:t>
            </a:fld>
            <a:endParaRPr lang="da-DK"/>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rgbClr val="076471"/>
                </a:solidFill>
              </a:defRPr>
            </a:lvl1pPr>
          </a:lstStyle>
          <a:p>
            <a:fld id="{4F2B6656-7882-4CEF-9850-9EB873E823C4}" type="slidenum">
              <a:rPr lang="da-DK" smtClean="0"/>
              <a:pPr/>
              <a:t>‹nr.›</a:t>
            </a:fld>
            <a:endParaRPr lang="da-DK"/>
          </a:p>
        </p:txBody>
      </p:sp>
    </p:spTree>
    <p:extLst>
      <p:ext uri="{BB962C8B-B14F-4D97-AF65-F5344CB8AC3E}">
        <p14:creationId xmlns:p14="http://schemas.microsoft.com/office/powerpoint/2010/main" val="22068223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sldNum="0" hdr="0" ftr="0" dt="0"/>
  <p:txStyles>
    <p:titleStyle>
      <a:lvl1pPr algn="l" defTabSz="914400" rtl="0" eaLnBrk="1" latinLnBrk="0" hangingPunct="1">
        <a:lnSpc>
          <a:spcPct val="90000"/>
        </a:lnSpc>
        <a:spcBef>
          <a:spcPct val="0"/>
        </a:spcBef>
        <a:buNone/>
        <a:defRPr sz="2600" b="1" kern="1200" baseline="0">
          <a:solidFill>
            <a:schemeClr val="accent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385731"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9372598"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rgbClr val="076471"/>
                </a:solidFill>
              </a:defRPr>
            </a:lvl1pPr>
          </a:lstStyle>
          <a:p>
            <a:fld id="{1C94F387-72AF-7F46-9F62-3BEE8B63B887}" type="datetime1">
              <a:rPr lang="da-DK" smtClean="0"/>
              <a:t>12-02-2018</a:t>
            </a:fld>
            <a:endParaRPr lang="da-DK"/>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rgbClr val="076471"/>
                </a:solidFill>
              </a:defRPr>
            </a:lvl1pPr>
          </a:lstStyle>
          <a:p>
            <a:fld id="{4F2B6656-7882-4CEF-9850-9EB873E823C4}" type="slidenum">
              <a:rPr lang="da-DK" smtClean="0"/>
              <a:pPr/>
              <a:t>‹nr.›</a:t>
            </a:fld>
            <a:endParaRPr lang="da-DK"/>
          </a:p>
        </p:txBody>
      </p:sp>
    </p:spTree>
    <p:extLst>
      <p:ext uri="{BB962C8B-B14F-4D97-AF65-F5344CB8AC3E}">
        <p14:creationId xmlns:p14="http://schemas.microsoft.com/office/powerpoint/2010/main" val="55183188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48"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hf sldNum="0" hdr="0" ftr="0" dt="0"/>
  <p:txStyles>
    <p:titleStyle>
      <a:lvl1pPr algn="l" defTabSz="914400" rtl="0" eaLnBrk="1" latinLnBrk="0" hangingPunct="1">
        <a:lnSpc>
          <a:spcPct val="90000"/>
        </a:lnSpc>
        <a:spcBef>
          <a:spcPct val="0"/>
        </a:spcBef>
        <a:buNone/>
        <a:defRPr sz="2600" b="1" kern="1200" baseline="0">
          <a:solidFill>
            <a:schemeClr val="accent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9.xml"/><Relationship Id="rId1" Type="http://schemas.openxmlformats.org/officeDocument/2006/relationships/vmlDrawing" Target="../drawings/vmlDrawing1.vml"/><Relationship Id="rId4" Type="http://schemas.openxmlformats.org/officeDocument/2006/relationships/image" Target="../media/image3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dsholder til billede 10"/>
          <p:cNvSpPr>
            <a:spLocks noGrp="1"/>
          </p:cNvSpPr>
          <p:nvPr>
            <p:ph type="pic" sz="quarter" idx="14"/>
          </p:nvPr>
        </p:nvSpPr>
        <p:spPr/>
      </p:sp>
      <p:sp>
        <p:nvSpPr>
          <p:cNvPr id="13" name="Pladsholder til tekst 12"/>
          <p:cNvSpPr>
            <a:spLocks noGrp="1"/>
          </p:cNvSpPr>
          <p:nvPr>
            <p:ph type="body" sz="quarter" idx="23"/>
          </p:nvPr>
        </p:nvSpPr>
        <p:spPr/>
        <p:txBody>
          <a:bodyPr/>
          <a:lstStyle/>
          <a:p>
            <a:endParaRPr lang="da-DK"/>
          </a:p>
        </p:txBody>
      </p:sp>
      <p:sp>
        <p:nvSpPr>
          <p:cNvPr id="14" name="Pladsholder til tekst 13"/>
          <p:cNvSpPr>
            <a:spLocks noGrp="1"/>
          </p:cNvSpPr>
          <p:nvPr>
            <p:ph type="body" sz="quarter" idx="24"/>
          </p:nvPr>
        </p:nvSpPr>
        <p:spPr/>
        <p:txBody>
          <a:bodyPr/>
          <a:lstStyle/>
          <a:p>
            <a:endParaRPr lang="da-DK"/>
          </a:p>
        </p:txBody>
      </p:sp>
      <p:sp>
        <p:nvSpPr>
          <p:cNvPr id="15" name="Pladsholder til tekst 14"/>
          <p:cNvSpPr>
            <a:spLocks noGrp="1"/>
          </p:cNvSpPr>
          <p:nvPr>
            <p:ph type="body" sz="quarter" idx="25"/>
          </p:nvPr>
        </p:nvSpPr>
        <p:spPr/>
        <p:txBody>
          <a:bodyPr/>
          <a:lstStyle/>
          <a:p>
            <a:endParaRPr lang="da-DK" dirty="0"/>
          </a:p>
        </p:txBody>
      </p:sp>
      <p:sp>
        <p:nvSpPr>
          <p:cNvPr id="10" name="Titel 9"/>
          <p:cNvSpPr>
            <a:spLocks noGrp="1"/>
          </p:cNvSpPr>
          <p:nvPr>
            <p:ph type="ctrTitle"/>
          </p:nvPr>
        </p:nvSpPr>
        <p:spPr>
          <a:xfrm>
            <a:off x="511309" y="1847394"/>
            <a:ext cx="7394441" cy="812530"/>
          </a:xfrm>
        </p:spPr>
        <p:txBody>
          <a:bodyPr/>
          <a:lstStyle/>
          <a:p>
            <a:r>
              <a:rPr lang="da-DK" sz="3000" dirty="0"/>
              <a:t>Værdiafprøvning af kartoffelsorter til brug i økologisk produktion</a:t>
            </a:r>
          </a:p>
        </p:txBody>
      </p:sp>
      <p:sp>
        <p:nvSpPr>
          <p:cNvPr id="17" name="Pladsholder til tekst 16"/>
          <p:cNvSpPr>
            <a:spLocks noGrp="1"/>
          </p:cNvSpPr>
          <p:nvPr>
            <p:ph type="body" sz="quarter" idx="27"/>
          </p:nvPr>
        </p:nvSpPr>
        <p:spPr/>
        <p:txBody>
          <a:bodyPr/>
          <a:lstStyle/>
          <a:p>
            <a:r>
              <a:rPr lang="da-DK"/>
              <a:t>Lars Bødker</a:t>
            </a:r>
            <a:endParaRPr lang="da-DK" dirty="0"/>
          </a:p>
          <a:p>
            <a:r>
              <a:rPr lang="da-DK"/>
              <a:t>Møde </a:t>
            </a:r>
            <a:r>
              <a:rPr lang="da-DK" dirty="0"/>
              <a:t>den 7. februar 2018</a:t>
            </a:r>
          </a:p>
          <a:p>
            <a:endParaRPr lang="da-DK" dirty="0"/>
          </a:p>
        </p:txBody>
      </p:sp>
      <p:sp>
        <p:nvSpPr>
          <p:cNvPr id="12" name="Pladsholder til tekst 11"/>
          <p:cNvSpPr>
            <a:spLocks noGrp="1"/>
          </p:cNvSpPr>
          <p:nvPr>
            <p:ph type="body" sz="quarter" idx="19"/>
          </p:nvPr>
        </p:nvSpPr>
        <p:spPr/>
        <p:txBody>
          <a:bodyPr/>
          <a:lstStyle/>
          <a:p>
            <a:endParaRPr lang="da-DK"/>
          </a:p>
        </p:txBody>
      </p:sp>
      <p:sp>
        <p:nvSpPr>
          <p:cNvPr id="16" name="Pladsholder til tekst 15"/>
          <p:cNvSpPr>
            <a:spLocks noGrp="1"/>
          </p:cNvSpPr>
          <p:nvPr>
            <p:ph type="body" sz="quarter" idx="26"/>
          </p:nvPr>
        </p:nvSpPr>
        <p:spPr/>
        <p:txBody>
          <a:bodyPr/>
          <a:lstStyle/>
          <a:p>
            <a:endParaRPr lang="da-DK"/>
          </a:p>
        </p:txBody>
      </p:sp>
    </p:spTree>
    <p:extLst>
      <p:ext uri="{BB962C8B-B14F-4D97-AF65-F5344CB8AC3E}">
        <p14:creationId xmlns:p14="http://schemas.microsoft.com/office/powerpoint/2010/main" val="734011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58E1E88-F550-4B84-B76B-BF320A54A64F}"/>
              </a:ext>
            </a:extLst>
          </p:cNvPr>
          <p:cNvSpPr>
            <a:spLocks noGrp="1"/>
          </p:cNvSpPr>
          <p:nvPr>
            <p:ph type="title"/>
          </p:nvPr>
        </p:nvSpPr>
        <p:spPr/>
        <p:txBody>
          <a:bodyPr/>
          <a:lstStyle/>
          <a:p>
            <a:r>
              <a:rPr lang="da-DK" dirty="0"/>
              <a:t>Angreb af rodfiltsvamp (indeks) ved fremspiring for økologisk og konventionel dyrkede kartofler.</a:t>
            </a:r>
          </a:p>
        </p:txBody>
      </p:sp>
      <p:sp>
        <p:nvSpPr>
          <p:cNvPr id="8" name="Pladsholder til tekst 7">
            <a:extLst>
              <a:ext uri="{FF2B5EF4-FFF2-40B4-BE49-F238E27FC236}">
                <a16:creationId xmlns:a16="http://schemas.microsoft.com/office/drawing/2014/main" id="{47113A2F-402C-485C-A56C-AA29019A8C57}"/>
              </a:ext>
            </a:extLst>
          </p:cNvPr>
          <p:cNvSpPr>
            <a:spLocks noGrp="1"/>
          </p:cNvSpPr>
          <p:nvPr>
            <p:ph type="body" sz="quarter" idx="25"/>
          </p:nvPr>
        </p:nvSpPr>
        <p:spPr/>
        <p:txBody>
          <a:bodyPr/>
          <a:lstStyle/>
          <a:p>
            <a:endParaRPr lang="da-DK"/>
          </a:p>
        </p:txBody>
      </p:sp>
      <p:sp>
        <p:nvSpPr>
          <p:cNvPr id="7" name="Pladsholder til tekst 6">
            <a:extLst>
              <a:ext uri="{FF2B5EF4-FFF2-40B4-BE49-F238E27FC236}">
                <a16:creationId xmlns:a16="http://schemas.microsoft.com/office/drawing/2014/main" id="{DC71D539-3CC8-4C9F-9C6A-992F7D682C50}"/>
              </a:ext>
            </a:extLst>
          </p:cNvPr>
          <p:cNvSpPr>
            <a:spLocks noGrp="1"/>
          </p:cNvSpPr>
          <p:nvPr>
            <p:ph type="body" sz="quarter" idx="24"/>
          </p:nvPr>
        </p:nvSpPr>
        <p:spPr/>
        <p:txBody>
          <a:bodyPr/>
          <a:lstStyle/>
          <a:p>
            <a:endParaRPr lang="da-DK"/>
          </a:p>
        </p:txBody>
      </p:sp>
      <p:graphicFrame>
        <p:nvGraphicFramePr>
          <p:cNvPr id="9" name="Pladsholder til indhold 8">
            <a:extLst>
              <a:ext uri="{FF2B5EF4-FFF2-40B4-BE49-F238E27FC236}">
                <a16:creationId xmlns:a16="http://schemas.microsoft.com/office/drawing/2014/main" id="{7F22A816-F92C-405E-B923-9A7BF96E78A8}"/>
              </a:ext>
            </a:extLst>
          </p:cNvPr>
          <p:cNvGraphicFramePr>
            <a:graphicFrameLocks noGrp="1"/>
          </p:cNvGraphicFramePr>
          <p:nvPr>
            <p:ph sz="quarter" idx="21"/>
            <p:extLst>
              <p:ext uri="{D42A27DB-BD31-4B8C-83A1-F6EECF244321}">
                <p14:modId xmlns:p14="http://schemas.microsoft.com/office/powerpoint/2010/main" val="238889303"/>
              </p:ext>
            </p:extLst>
          </p:nvPr>
        </p:nvGraphicFramePr>
        <p:xfrm>
          <a:off x="542925" y="1549400"/>
          <a:ext cx="9385300" cy="41481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1073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5B35AB-1EB6-45A2-AA69-8651C27D6771}"/>
              </a:ext>
            </a:extLst>
          </p:cNvPr>
          <p:cNvSpPr>
            <a:spLocks noGrp="1"/>
          </p:cNvSpPr>
          <p:nvPr>
            <p:ph type="title"/>
          </p:nvPr>
        </p:nvSpPr>
        <p:spPr/>
        <p:txBody>
          <a:bodyPr/>
          <a:lstStyle/>
          <a:p>
            <a:pPr algn="ctr"/>
            <a:r>
              <a:rPr lang="da-DK" dirty="0"/>
              <a:t>2013</a:t>
            </a:r>
          </a:p>
        </p:txBody>
      </p:sp>
      <p:sp>
        <p:nvSpPr>
          <p:cNvPr id="3" name="Pladsholder til tekst 2">
            <a:extLst>
              <a:ext uri="{FF2B5EF4-FFF2-40B4-BE49-F238E27FC236}">
                <a16:creationId xmlns:a16="http://schemas.microsoft.com/office/drawing/2014/main" id="{704F35E2-CBF0-47DE-9DA1-3D517BC401F8}"/>
              </a:ext>
            </a:extLst>
          </p:cNvPr>
          <p:cNvSpPr>
            <a:spLocks noGrp="1"/>
          </p:cNvSpPr>
          <p:nvPr>
            <p:ph type="body" sz="quarter" idx="25"/>
          </p:nvPr>
        </p:nvSpPr>
        <p:spPr/>
        <p:txBody>
          <a:bodyPr/>
          <a:lstStyle/>
          <a:p>
            <a:endParaRPr lang="da-DK"/>
          </a:p>
        </p:txBody>
      </p:sp>
      <p:sp>
        <p:nvSpPr>
          <p:cNvPr id="4" name="Pladsholder til tekst 3">
            <a:extLst>
              <a:ext uri="{FF2B5EF4-FFF2-40B4-BE49-F238E27FC236}">
                <a16:creationId xmlns:a16="http://schemas.microsoft.com/office/drawing/2014/main" id="{9747923D-03AD-48E9-A208-59286CC54E6A}"/>
              </a:ext>
            </a:extLst>
          </p:cNvPr>
          <p:cNvSpPr>
            <a:spLocks noGrp="1"/>
          </p:cNvSpPr>
          <p:nvPr>
            <p:ph type="body" sz="quarter" idx="24"/>
          </p:nvPr>
        </p:nvSpPr>
        <p:spPr/>
        <p:txBody>
          <a:bodyPr/>
          <a:lstStyle/>
          <a:p>
            <a:endParaRPr lang="da-DK"/>
          </a:p>
        </p:txBody>
      </p:sp>
      <p:graphicFrame>
        <p:nvGraphicFramePr>
          <p:cNvPr id="5" name="Diagram 4">
            <a:extLst>
              <a:ext uri="{FF2B5EF4-FFF2-40B4-BE49-F238E27FC236}">
                <a16:creationId xmlns:a16="http://schemas.microsoft.com/office/drawing/2014/main" id="{B69BDCE7-321C-4C6B-B548-891F12005FEA}"/>
              </a:ext>
            </a:extLst>
          </p:cNvPr>
          <p:cNvGraphicFramePr/>
          <p:nvPr>
            <p:extLst>
              <p:ext uri="{D42A27DB-BD31-4B8C-83A1-F6EECF244321}">
                <p14:modId xmlns:p14="http://schemas.microsoft.com/office/powerpoint/2010/main" val="2103915582"/>
              </p:ext>
            </p:extLst>
          </p:nvPr>
        </p:nvGraphicFramePr>
        <p:xfrm>
          <a:off x="2276856" y="1426464"/>
          <a:ext cx="7269480" cy="4526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99110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D2B8FBE5-4F97-4183-9B17-25B8E02AD5FB}"/>
              </a:ext>
            </a:extLst>
          </p:cNvPr>
          <p:cNvSpPr>
            <a:spLocks noGrp="1"/>
          </p:cNvSpPr>
          <p:nvPr>
            <p:ph type="title"/>
          </p:nvPr>
        </p:nvSpPr>
        <p:spPr/>
        <p:txBody>
          <a:bodyPr/>
          <a:lstStyle/>
          <a:p>
            <a:pPr algn="ctr"/>
            <a:r>
              <a:rPr lang="da-DK" dirty="0"/>
              <a:t>Forsøg 2017</a:t>
            </a:r>
          </a:p>
        </p:txBody>
      </p:sp>
      <p:sp>
        <p:nvSpPr>
          <p:cNvPr id="11" name="Pladsholder til tekst 10">
            <a:extLst>
              <a:ext uri="{FF2B5EF4-FFF2-40B4-BE49-F238E27FC236}">
                <a16:creationId xmlns:a16="http://schemas.microsoft.com/office/drawing/2014/main" id="{1C5585AB-9EC3-4E21-918E-FEA55A55BF92}"/>
              </a:ext>
            </a:extLst>
          </p:cNvPr>
          <p:cNvSpPr>
            <a:spLocks noGrp="1"/>
          </p:cNvSpPr>
          <p:nvPr>
            <p:ph type="body" sz="quarter" idx="25"/>
          </p:nvPr>
        </p:nvSpPr>
        <p:spPr/>
        <p:txBody>
          <a:bodyPr/>
          <a:lstStyle/>
          <a:p>
            <a:endParaRPr lang="da-DK"/>
          </a:p>
        </p:txBody>
      </p:sp>
      <p:sp>
        <p:nvSpPr>
          <p:cNvPr id="10" name="Pladsholder til tekst 9">
            <a:extLst>
              <a:ext uri="{FF2B5EF4-FFF2-40B4-BE49-F238E27FC236}">
                <a16:creationId xmlns:a16="http://schemas.microsoft.com/office/drawing/2014/main" id="{D5769893-9D38-432F-8CE9-7E4D57401324}"/>
              </a:ext>
            </a:extLst>
          </p:cNvPr>
          <p:cNvSpPr>
            <a:spLocks noGrp="1"/>
          </p:cNvSpPr>
          <p:nvPr>
            <p:ph type="body" sz="quarter" idx="24"/>
          </p:nvPr>
        </p:nvSpPr>
        <p:spPr/>
        <p:txBody>
          <a:bodyPr/>
          <a:lstStyle/>
          <a:p>
            <a:endParaRPr lang="da-DK"/>
          </a:p>
        </p:txBody>
      </p:sp>
      <p:pic>
        <p:nvPicPr>
          <p:cNvPr id="14" name="Billede 13">
            <a:extLst>
              <a:ext uri="{FF2B5EF4-FFF2-40B4-BE49-F238E27FC236}">
                <a16:creationId xmlns:a16="http://schemas.microsoft.com/office/drawing/2014/main" id="{CC9CF9C8-4B88-4C6F-A268-DAE48256C4C4}"/>
              </a:ext>
            </a:extLst>
          </p:cNvPr>
          <p:cNvPicPr>
            <a:picLocks noChangeAspect="1"/>
          </p:cNvPicPr>
          <p:nvPr/>
        </p:nvPicPr>
        <p:blipFill>
          <a:blip r:embed="rId2"/>
          <a:stretch>
            <a:fillRect/>
          </a:stretch>
        </p:blipFill>
        <p:spPr>
          <a:xfrm>
            <a:off x="3497285" y="1274430"/>
            <a:ext cx="3450743" cy="5007570"/>
          </a:xfrm>
          <a:prstGeom prst="rect">
            <a:avLst/>
          </a:prstGeom>
        </p:spPr>
      </p:pic>
    </p:spTree>
    <p:extLst>
      <p:ext uri="{BB962C8B-B14F-4D97-AF65-F5344CB8AC3E}">
        <p14:creationId xmlns:p14="http://schemas.microsoft.com/office/powerpoint/2010/main" val="4229513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pPr algn="ctr"/>
            <a:r>
              <a:rPr lang="da-DK" dirty="0"/>
              <a:t>Sortsforsøg 2016</a:t>
            </a:r>
          </a:p>
        </p:txBody>
      </p:sp>
      <p:pic>
        <p:nvPicPr>
          <p:cNvPr id="2" name="Pladsholder til indhold 1">
            <a:extLst>
              <a:ext uri="{FF2B5EF4-FFF2-40B4-BE49-F238E27FC236}">
                <a16:creationId xmlns:a16="http://schemas.microsoft.com/office/drawing/2014/main" id="{13A1A9E5-32B0-4414-9908-BA19227AE548}"/>
              </a:ext>
            </a:extLst>
          </p:cNvPr>
          <p:cNvPicPr>
            <a:picLocks noGrp="1" noChangeAspect="1"/>
          </p:cNvPicPr>
          <p:nvPr>
            <p:ph sz="quarter" idx="21"/>
          </p:nvPr>
        </p:nvPicPr>
        <p:blipFill>
          <a:blip r:embed="rId2"/>
          <a:stretch>
            <a:fillRect/>
          </a:stretch>
        </p:blipFill>
        <p:spPr>
          <a:xfrm>
            <a:off x="942660" y="1549400"/>
            <a:ext cx="8585830" cy="4148138"/>
          </a:xfrm>
          <a:prstGeom prst="rect">
            <a:avLst/>
          </a:prstGeom>
        </p:spPr>
      </p:pic>
      <p:sp>
        <p:nvSpPr>
          <p:cNvPr id="9" name="Pladsholder til tekst 8"/>
          <p:cNvSpPr>
            <a:spLocks noGrp="1"/>
          </p:cNvSpPr>
          <p:nvPr>
            <p:ph type="body" sz="quarter" idx="25"/>
          </p:nvPr>
        </p:nvSpPr>
        <p:spPr/>
        <p:txBody>
          <a:bodyPr/>
          <a:lstStyle/>
          <a:p>
            <a:endParaRPr lang="da-DK"/>
          </a:p>
        </p:txBody>
      </p:sp>
      <p:sp>
        <p:nvSpPr>
          <p:cNvPr id="8" name="Pladsholder til tekst 7"/>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1920022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88E7DE-CD07-487C-8F77-387C39EF811E}"/>
              </a:ext>
            </a:extLst>
          </p:cNvPr>
          <p:cNvSpPr>
            <a:spLocks noGrp="1"/>
          </p:cNvSpPr>
          <p:nvPr>
            <p:ph type="title"/>
          </p:nvPr>
        </p:nvSpPr>
        <p:spPr/>
        <p:txBody>
          <a:bodyPr/>
          <a:lstStyle/>
          <a:p>
            <a:pPr algn="ctr"/>
            <a:r>
              <a:rPr lang="da-DK" dirty="0"/>
              <a:t>Udvikling af skimmel i 2016</a:t>
            </a:r>
          </a:p>
        </p:txBody>
      </p:sp>
      <p:sp>
        <p:nvSpPr>
          <p:cNvPr id="4" name="Pladsholder til tekst 3">
            <a:extLst>
              <a:ext uri="{FF2B5EF4-FFF2-40B4-BE49-F238E27FC236}">
                <a16:creationId xmlns:a16="http://schemas.microsoft.com/office/drawing/2014/main" id="{E7AD8BB1-5063-4139-BF29-16FE8EB01167}"/>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801D392E-F392-450E-8F6E-13ACA54FD45A}"/>
              </a:ext>
            </a:extLst>
          </p:cNvPr>
          <p:cNvSpPr>
            <a:spLocks noGrp="1"/>
          </p:cNvSpPr>
          <p:nvPr>
            <p:ph type="body" sz="quarter" idx="24"/>
          </p:nvPr>
        </p:nvSpPr>
        <p:spPr/>
        <p:txBody>
          <a:bodyPr/>
          <a:lstStyle/>
          <a:p>
            <a:endParaRPr lang="da-DK"/>
          </a:p>
        </p:txBody>
      </p:sp>
      <p:graphicFrame>
        <p:nvGraphicFramePr>
          <p:cNvPr id="6" name="Pladsholder til indhold 5">
            <a:extLst>
              <a:ext uri="{FF2B5EF4-FFF2-40B4-BE49-F238E27FC236}">
                <a16:creationId xmlns:a16="http://schemas.microsoft.com/office/drawing/2014/main" id="{00000000-0008-0000-0100-000002000000}"/>
              </a:ext>
            </a:extLst>
          </p:cNvPr>
          <p:cNvGraphicFramePr>
            <a:graphicFrameLocks noGrp="1"/>
          </p:cNvGraphicFramePr>
          <p:nvPr>
            <p:ph sz="quarter" idx="21"/>
          </p:nvPr>
        </p:nvGraphicFramePr>
        <p:xfrm>
          <a:off x="542925" y="1549400"/>
          <a:ext cx="9385300" cy="41481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8521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518CF7-11BA-487C-8AFE-4F3FB56B31EC}"/>
              </a:ext>
            </a:extLst>
          </p:cNvPr>
          <p:cNvSpPr>
            <a:spLocks noGrp="1"/>
          </p:cNvSpPr>
          <p:nvPr>
            <p:ph type="title"/>
          </p:nvPr>
        </p:nvSpPr>
        <p:spPr/>
        <p:txBody>
          <a:bodyPr/>
          <a:lstStyle/>
          <a:p>
            <a:pPr algn="ctr"/>
            <a:r>
              <a:rPr lang="da-DK" dirty="0"/>
              <a:t>Udvikling af skimmel i 2017</a:t>
            </a:r>
          </a:p>
        </p:txBody>
      </p:sp>
      <p:sp>
        <p:nvSpPr>
          <p:cNvPr id="4" name="Pladsholder til tekst 3">
            <a:extLst>
              <a:ext uri="{FF2B5EF4-FFF2-40B4-BE49-F238E27FC236}">
                <a16:creationId xmlns:a16="http://schemas.microsoft.com/office/drawing/2014/main" id="{E0A58A23-4598-4C4C-A8ED-7D4865E02715}"/>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EE5CE8EA-E106-45DE-BE4A-779A40DB7074}"/>
              </a:ext>
            </a:extLst>
          </p:cNvPr>
          <p:cNvSpPr>
            <a:spLocks noGrp="1"/>
          </p:cNvSpPr>
          <p:nvPr>
            <p:ph type="body" sz="quarter" idx="24"/>
          </p:nvPr>
        </p:nvSpPr>
        <p:spPr/>
        <p:txBody>
          <a:bodyPr/>
          <a:lstStyle/>
          <a:p>
            <a:endParaRPr lang="da-DK"/>
          </a:p>
        </p:txBody>
      </p:sp>
      <p:graphicFrame>
        <p:nvGraphicFramePr>
          <p:cNvPr id="6" name="Pladsholder til indhold 5">
            <a:extLst>
              <a:ext uri="{FF2B5EF4-FFF2-40B4-BE49-F238E27FC236}">
                <a16:creationId xmlns:a16="http://schemas.microsoft.com/office/drawing/2014/main" id="{628EAC1B-7563-4F5A-B060-B00EBEE5914C}"/>
              </a:ext>
            </a:extLst>
          </p:cNvPr>
          <p:cNvGraphicFramePr>
            <a:graphicFrameLocks noGrp="1"/>
          </p:cNvGraphicFramePr>
          <p:nvPr>
            <p:ph sz="quarter" idx="21"/>
            <p:extLst>
              <p:ext uri="{D42A27DB-BD31-4B8C-83A1-F6EECF244321}">
                <p14:modId xmlns:p14="http://schemas.microsoft.com/office/powerpoint/2010/main" val="3122152847"/>
              </p:ext>
            </p:extLst>
          </p:nvPr>
        </p:nvGraphicFramePr>
        <p:xfrm>
          <a:off x="542925" y="1549400"/>
          <a:ext cx="9385300" cy="41481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4262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810B6E-CDBD-44E1-BDCD-76DB440657CF}"/>
              </a:ext>
            </a:extLst>
          </p:cNvPr>
          <p:cNvSpPr>
            <a:spLocks noGrp="1"/>
          </p:cNvSpPr>
          <p:nvPr>
            <p:ph type="title"/>
          </p:nvPr>
        </p:nvSpPr>
        <p:spPr/>
        <p:txBody>
          <a:bodyPr/>
          <a:lstStyle/>
          <a:p>
            <a:pPr algn="ctr"/>
            <a:r>
              <a:rPr lang="da-DK" dirty="0"/>
              <a:t>Kvalitetsbedømmelser 2017</a:t>
            </a:r>
          </a:p>
        </p:txBody>
      </p:sp>
      <p:sp>
        <p:nvSpPr>
          <p:cNvPr id="4" name="Pladsholder til tekst 3">
            <a:extLst>
              <a:ext uri="{FF2B5EF4-FFF2-40B4-BE49-F238E27FC236}">
                <a16:creationId xmlns:a16="http://schemas.microsoft.com/office/drawing/2014/main" id="{21CC05AE-E640-4788-A1B8-55F1044C176C}"/>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EB985637-3084-4E20-B2B7-484E5C53A7A1}"/>
              </a:ext>
            </a:extLst>
          </p:cNvPr>
          <p:cNvSpPr>
            <a:spLocks noGrp="1"/>
          </p:cNvSpPr>
          <p:nvPr>
            <p:ph type="body" sz="quarter" idx="24"/>
          </p:nvPr>
        </p:nvSpPr>
        <p:spPr/>
        <p:txBody>
          <a:bodyPr/>
          <a:lstStyle/>
          <a:p>
            <a:endParaRPr lang="da-DK"/>
          </a:p>
        </p:txBody>
      </p:sp>
      <p:pic>
        <p:nvPicPr>
          <p:cNvPr id="7" name="Billede 6">
            <a:extLst>
              <a:ext uri="{FF2B5EF4-FFF2-40B4-BE49-F238E27FC236}">
                <a16:creationId xmlns:a16="http://schemas.microsoft.com/office/drawing/2014/main" id="{FC9E433B-4C33-487B-BF64-63D7AE2897F1}"/>
              </a:ext>
            </a:extLst>
          </p:cNvPr>
          <p:cNvPicPr>
            <a:picLocks noChangeAspect="1"/>
          </p:cNvPicPr>
          <p:nvPr/>
        </p:nvPicPr>
        <p:blipFill>
          <a:blip r:embed="rId2"/>
          <a:stretch>
            <a:fillRect/>
          </a:stretch>
        </p:blipFill>
        <p:spPr>
          <a:xfrm>
            <a:off x="2923853" y="1104523"/>
            <a:ext cx="4258199" cy="4586225"/>
          </a:xfrm>
          <a:prstGeom prst="rect">
            <a:avLst/>
          </a:prstGeom>
        </p:spPr>
      </p:pic>
      <p:graphicFrame>
        <p:nvGraphicFramePr>
          <p:cNvPr id="8" name="Tabel 7">
            <a:extLst>
              <a:ext uri="{FF2B5EF4-FFF2-40B4-BE49-F238E27FC236}">
                <a16:creationId xmlns:a16="http://schemas.microsoft.com/office/drawing/2014/main" id="{7F73464B-3515-4601-A1E0-D74711456EFA}"/>
              </a:ext>
            </a:extLst>
          </p:cNvPr>
          <p:cNvGraphicFramePr>
            <a:graphicFrameLocks noGrp="1"/>
          </p:cNvGraphicFramePr>
          <p:nvPr>
            <p:extLst>
              <p:ext uri="{D42A27DB-BD31-4B8C-83A1-F6EECF244321}">
                <p14:modId xmlns:p14="http://schemas.microsoft.com/office/powerpoint/2010/main" val="2558982648"/>
              </p:ext>
            </p:extLst>
          </p:nvPr>
        </p:nvGraphicFramePr>
        <p:xfrm>
          <a:off x="2851595" y="5830886"/>
          <a:ext cx="5626101" cy="571500"/>
        </p:xfrm>
        <a:graphic>
          <a:graphicData uri="http://schemas.openxmlformats.org/drawingml/2006/table">
            <a:tbl>
              <a:tblPr>
                <a:tableStyleId>{5C22544A-7EE6-4342-B048-85BDC9FD1C3A}</a:tableStyleId>
              </a:tblPr>
              <a:tblGrid>
                <a:gridCol w="5626101">
                  <a:extLst>
                    <a:ext uri="{9D8B030D-6E8A-4147-A177-3AD203B41FA5}">
                      <a16:colId xmlns:a16="http://schemas.microsoft.com/office/drawing/2014/main" val="831809339"/>
                    </a:ext>
                  </a:extLst>
                </a:gridCol>
              </a:tblGrid>
              <a:tr h="190500">
                <a:tc>
                  <a:txBody>
                    <a:bodyPr/>
                    <a:lstStyle/>
                    <a:p>
                      <a:pPr algn="l" fontAlgn="t"/>
                      <a:r>
                        <a:rPr lang="da-DK" sz="1000" u="none" strike="noStrike" baseline="30000">
                          <a:effectLst/>
                        </a:rPr>
                        <a:t>1)</a:t>
                      </a:r>
                      <a:r>
                        <a:rPr lang="da-DK" sz="1000" u="none" strike="noStrike">
                          <a:effectLst/>
                        </a:rPr>
                        <a:t> Skala 0-10, 0 = grå/sorte kartofler 24 timer efter kogning, og 10 = lyse kartofler.</a:t>
                      </a:r>
                      <a:endParaRPr lang="da-DK" sz="1000" b="0" i="0" u="none" strike="noStrike">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2160759532"/>
                  </a:ext>
                </a:extLst>
              </a:tr>
              <a:tr h="190500">
                <a:tc>
                  <a:txBody>
                    <a:bodyPr/>
                    <a:lstStyle/>
                    <a:p>
                      <a:pPr algn="l" fontAlgn="t"/>
                      <a:r>
                        <a:rPr lang="da-DK" sz="1000" u="none" strike="noStrike" baseline="30000" dirty="0">
                          <a:effectLst/>
                        </a:rPr>
                        <a:t>2) </a:t>
                      </a:r>
                      <a:r>
                        <a:rPr lang="da-DK" sz="1000" u="none" strike="noStrike" dirty="0">
                          <a:effectLst/>
                        </a:rPr>
                        <a:t>Skala 0-10, 10 = bedst smag.</a:t>
                      </a:r>
                      <a:endParaRPr lang="da-DK" sz="1000" b="0" i="0" u="none" strike="noStrike" dirty="0">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3155142599"/>
                  </a:ext>
                </a:extLst>
              </a:tr>
              <a:tr h="190500">
                <a:tc>
                  <a:txBody>
                    <a:bodyPr/>
                    <a:lstStyle/>
                    <a:p>
                      <a:pPr algn="l" fontAlgn="t"/>
                      <a:r>
                        <a:rPr lang="da-DK" sz="1000" u="none" strike="noStrike" baseline="30000" dirty="0">
                          <a:effectLst/>
                        </a:rPr>
                        <a:t>3)</a:t>
                      </a:r>
                      <a:r>
                        <a:rPr lang="da-DK" sz="1000" u="none" strike="noStrike" dirty="0">
                          <a:effectLst/>
                        </a:rPr>
                        <a:t> Skala 0-10, 10 = mindst udkogning. </a:t>
                      </a:r>
                      <a:endParaRPr lang="da-DK" sz="1000" b="0" i="0" u="none" strike="noStrike" dirty="0">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3869751442"/>
                  </a:ext>
                </a:extLst>
              </a:tr>
            </a:tbl>
          </a:graphicData>
        </a:graphic>
      </p:graphicFrame>
      <p:sp>
        <p:nvSpPr>
          <p:cNvPr id="9" name="Ellipse 8">
            <a:extLst>
              <a:ext uri="{FF2B5EF4-FFF2-40B4-BE49-F238E27FC236}">
                <a16:creationId xmlns:a16="http://schemas.microsoft.com/office/drawing/2014/main" id="{B22BA25F-333E-4292-AFE1-81946989A32C}"/>
              </a:ext>
            </a:extLst>
          </p:cNvPr>
          <p:cNvSpPr/>
          <p:nvPr/>
        </p:nvSpPr>
        <p:spPr>
          <a:xfrm>
            <a:off x="5244027" y="1652530"/>
            <a:ext cx="826265" cy="3745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
        <p:nvSpPr>
          <p:cNvPr id="10" name="Ellipse 9">
            <a:extLst>
              <a:ext uri="{FF2B5EF4-FFF2-40B4-BE49-F238E27FC236}">
                <a16:creationId xmlns:a16="http://schemas.microsoft.com/office/drawing/2014/main" id="{25C34FC8-CC39-4F4D-9A5A-FB1671CCCD19}"/>
              </a:ext>
            </a:extLst>
          </p:cNvPr>
          <p:cNvSpPr/>
          <p:nvPr/>
        </p:nvSpPr>
        <p:spPr>
          <a:xfrm>
            <a:off x="5244027" y="1992217"/>
            <a:ext cx="826265" cy="3745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
        <p:nvSpPr>
          <p:cNvPr id="11" name="Ellipse 10">
            <a:extLst>
              <a:ext uri="{FF2B5EF4-FFF2-40B4-BE49-F238E27FC236}">
                <a16:creationId xmlns:a16="http://schemas.microsoft.com/office/drawing/2014/main" id="{D8A7D12A-CE83-45B4-9397-67D8CF2D2D43}"/>
              </a:ext>
            </a:extLst>
          </p:cNvPr>
          <p:cNvSpPr/>
          <p:nvPr/>
        </p:nvSpPr>
        <p:spPr>
          <a:xfrm>
            <a:off x="5286257" y="2596313"/>
            <a:ext cx="826265" cy="3745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
        <p:nvSpPr>
          <p:cNvPr id="12" name="Ellipse 11">
            <a:extLst>
              <a:ext uri="{FF2B5EF4-FFF2-40B4-BE49-F238E27FC236}">
                <a16:creationId xmlns:a16="http://schemas.microsoft.com/office/drawing/2014/main" id="{4BB1294E-69A8-4ECF-92FD-0A1FC056C366}"/>
              </a:ext>
            </a:extLst>
          </p:cNvPr>
          <p:cNvSpPr/>
          <p:nvPr/>
        </p:nvSpPr>
        <p:spPr>
          <a:xfrm>
            <a:off x="5264221" y="3796503"/>
            <a:ext cx="826265" cy="3745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Tree>
    <p:extLst>
      <p:ext uri="{BB962C8B-B14F-4D97-AF65-F5344CB8AC3E}">
        <p14:creationId xmlns:p14="http://schemas.microsoft.com/office/powerpoint/2010/main" val="507047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3C4ABA-490D-4929-874C-40CDCAF20A6A}"/>
              </a:ext>
            </a:extLst>
          </p:cNvPr>
          <p:cNvSpPr>
            <a:spLocks noGrp="1"/>
          </p:cNvSpPr>
          <p:nvPr>
            <p:ph type="title"/>
          </p:nvPr>
        </p:nvSpPr>
        <p:spPr/>
        <p:txBody>
          <a:bodyPr/>
          <a:lstStyle/>
          <a:p>
            <a:pPr algn="ctr"/>
            <a:r>
              <a:rPr lang="da-DK" dirty="0"/>
              <a:t>Kvalitetsbedømmelser 2015</a:t>
            </a:r>
          </a:p>
        </p:txBody>
      </p:sp>
      <p:sp>
        <p:nvSpPr>
          <p:cNvPr id="3" name="Pladsholder til indhold 2">
            <a:extLst>
              <a:ext uri="{FF2B5EF4-FFF2-40B4-BE49-F238E27FC236}">
                <a16:creationId xmlns:a16="http://schemas.microsoft.com/office/drawing/2014/main" id="{BA0C4391-D2F8-4ADA-9554-8A2B55CF64A2}"/>
              </a:ext>
            </a:extLst>
          </p:cNvPr>
          <p:cNvSpPr>
            <a:spLocks noGrp="1"/>
          </p:cNvSpPr>
          <p:nvPr>
            <p:ph sz="quarter" idx="21"/>
          </p:nvPr>
        </p:nvSpPr>
        <p:spPr/>
        <p:txBody>
          <a:bodyPr/>
          <a:lstStyle/>
          <a:p>
            <a:endParaRPr lang="da-DK" dirty="0"/>
          </a:p>
        </p:txBody>
      </p:sp>
      <p:sp>
        <p:nvSpPr>
          <p:cNvPr id="4" name="Pladsholder til tekst 3">
            <a:extLst>
              <a:ext uri="{FF2B5EF4-FFF2-40B4-BE49-F238E27FC236}">
                <a16:creationId xmlns:a16="http://schemas.microsoft.com/office/drawing/2014/main" id="{E2AB5EA3-A6ED-42B7-8CAE-10DCC01FF92E}"/>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24FBABCB-EB57-48F0-9EFE-1C5EB1BCE28A}"/>
              </a:ext>
            </a:extLst>
          </p:cNvPr>
          <p:cNvSpPr>
            <a:spLocks noGrp="1"/>
          </p:cNvSpPr>
          <p:nvPr>
            <p:ph type="body" sz="quarter" idx="24"/>
          </p:nvPr>
        </p:nvSpPr>
        <p:spPr/>
        <p:txBody>
          <a:bodyPr/>
          <a:lstStyle/>
          <a:p>
            <a:endParaRPr lang="da-DK"/>
          </a:p>
        </p:txBody>
      </p:sp>
      <p:pic>
        <p:nvPicPr>
          <p:cNvPr id="7" name="Billede 6">
            <a:extLst>
              <a:ext uri="{FF2B5EF4-FFF2-40B4-BE49-F238E27FC236}">
                <a16:creationId xmlns:a16="http://schemas.microsoft.com/office/drawing/2014/main" id="{37A69C6E-8314-4F0B-AD1A-BFE881266016}"/>
              </a:ext>
            </a:extLst>
          </p:cNvPr>
          <p:cNvPicPr>
            <a:picLocks noChangeAspect="1"/>
          </p:cNvPicPr>
          <p:nvPr/>
        </p:nvPicPr>
        <p:blipFill>
          <a:blip r:embed="rId2"/>
          <a:stretch>
            <a:fillRect/>
          </a:stretch>
        </p:blipFill>
        <p:spPr>
          <a:xfrm>
            <a:off x="1017909" y="1231784"/>
            <a:ext cx="8075394" cy="4492216"/>
          </a:xfrm>
          <a:prstGeom prst="rect">
            <a:avLst/>
          </a:prstGeom>
        </p:spPr>
      </p:pic>
      <p:sp>
        <p:nvSpPr>
          <p:cNvPr id="8" name="Ellipse 7">
            <a:extLst>
              <a:ext uri="{FF2B5EF4-FFF2-40B4-BE49-F238E27FC236}">
                <a16:creationId xmlns:a16="http://schemas.microsoft.com/office/drawing/2014/main" id="{9BC32847-4F60-4EE7-91BD-A121729645F8}"/>
              </a:ext>
            </a:extLst>
          </p:cNvPr>
          <p:cNvSpPr/>
          <p:nvPr/>
        </p:nvSpPr>
        <p:spPr>
          <a:xfrm>
            <a:off x="6273074" y="2356151"/>
            <a:ext cx="429658" cy="3065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
        <p:nvSpPr>
          <p:cNvPr id="10" name="Ellipse 9">
            <a:extLst>
              <a:ext uri="{FF2B5EF4-FFF2-40B4-BE49-F238E27FC236}">
                <a16:creationId xmlns:a16="http://schemas.microsoft.com/office/drawing/2014/main" id="{F66A39F2-371F-45E5-B3F1-61C6C47EA0D4}"/>
              </a:ext>
            </a:extLst>
          </p:cNvPr>
          <p:cNvSpPr/>
          <p:nvPr/>
        </p:nvSpPr>
        <p:spPr>
          <a:xfrm>
            <a:off x="6264880" y="1798175"/>
            <a:ext cx="429658" cy="3065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
        <p:nvSpPr>
          <p:cNvPr id="11" name="Ellipse 10">
            <a:extLst>
              <a:ext uri="{FF2B5EF4-FFF2-40B4-BE49-F238E27FC236}">
                <a16:creationId xmlns:a16="http://schemas.microsoft.com/office/drawing/2014/main" id="{0C9FEC12-1FA1-4AC5-81DA-16486BD8CDAB}"/>
              </a:ext>
            </a:extLst>
          </p:cNvPr>
          <p:cNvSpPr/>
          <p:nvPr/>
        </p:nvSpPr>
        <p:spPr>
          <a:xfrm>
            <a:off x="6239197" y="2104681"/>
            <a:ext cx="429658" cy="3065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
        <p:nvSpPr>
          <p:cNvPr id="12" name="Ellipse 11">
            <a:extLst>
              <a:ext uri="{FF2B5EF4-FFF2-40B4-BE49-F238E27FC236}">
                <a16:creationId xmlns:a16="http://schemas.microsoft.com/office/drawing/2014/main" id="{33D65196-CF08-4D45-A6FA-96BD925D0FA6}"/>
              </a:ext>
            </a:extLst>
          </p:cNvPr>
          <p:cNvSpPr/>
          <p:nvPr/>
        </p:nvSpPr>
        <p:spPr>
          <a:xfrm>
            <a:off x="6213513" y="3719223"/>
            <a:ext cx="429658" cy="3065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err="1"/>
          </a:p>
        </p:txBody>
      </p:sp>
    </p:spTree>
    <p:extLst>
      <p:ext uri="{BB962C8B-B14F-4D97-AF65-F5344CB8AC3E}">
        <p14:creationId xmlns:p14="http://schemas.microsoft.com/office/powerpoint/2010/main" val="2699738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B8F75A-A0CB-4252-8F29-FE97A32FE1A5}"/>
              </a:ext>
            </a:extLst>
          </p:cNvPr>
          <p:cNvSpPr>
            <a:spLocks noGrp="1"/>
          </p:cNvSpPr>
          <p:nvPr>
            <p:ph type="title"/>
          </p:nvPr>
        </p:nvSpPr>
        <p:spPr/>
        <p:txBody>
          <a:bodyPr/>
          <a:lstStyle/>
          <a:p>
            <a:pPr algn="ctr"/>
            <a:r>
              <a:rPr lang="da-DK" dirty="0"/>
              <a:t>KAF projekt</a:t>
            </a:r>
          </a:p>
        </p:txBody>
      </p:sp>
      <p:sp>
        <p:nvSpPr>
          <p:cNvPr id="3" name="Pladsholder til indhold 2">
            <a:extLst>
              <a:ext uri="{FF2B5EF4-FFF2-40B4-BE49-F238E27FC236}">
                <a16:creationId xmlns:a16="http://schemas.microsoft.com/office/drawing/2014/main" id="{ABF5D3B6-6BF8-47E7-B766-4CC2DCB0341C}"/>
              </a:ext>
            </a:extLst>
          </p:cNvPr>
          <p:cNvSpPr>
            <a:spLocks noGrp="1"/>
          </p:cNvSpPr>
          <p:nvPr>
            <p:ph sz="quarter" idx="21"/>
          </p:nvPr>
        </p:nvSpPr>
        <p:spPr/>
        <p:txBody>
          <a:bodyPr/>
          <a:lstStyle/>
          <a:p>
            <a:r>
              <a:rPr lang="da-DK" dirty="0"/>
              <a:t>Budget: </a:t>
            </a:r>
            <a:r>
              <a:rPr lang="da-DK" b="1" dirty="0"/>
              <a:t>269 </a:t>
            </a:r>
            <a:r>
              <a:rPr lang="da-DK" b="1" dirty="0" err="1"/>
              <a:t>tkr</a:t>
            </a:r>
            <a:r>
              <a:rPr lang="da-DK" b="1" dirty="0"/>
              <a:t>.</a:t>
            </a:r>
            <a:r>
              <a:rPr lang="da-DK" dirty="0"/>
              <a:t> (SEGES: 22 </a:t>
            </a:r>
            <a:r>
              <a:rPr lang="da-DK" dirty="0" err="1"/>
              <a:t>tkr</a:t>
            </a:r>
            <a:r>
              <a:rPr lang="da-DK" dirty="0"/>
              <a:t>.)</a:t>
            </a:r>
          </a:p>
        </p:txBody>
      </p:sp>
      <p:sp>
        <p:nvSpPr>
          <p:cNvPr id="4" name="Pladsholder til tekst 3">
            <a:extLst>
              <a:ext uri="{FF2B5EF4-FFF2-40B4-BE49-F238E27FC236}">
                <a16:creationId xmlns:a16="http://schemas.microsoft.com/office/drawing/2014/main" id="{0E3C5971-76AF-4A84-9504-44598B4BDD89}"/>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ABDE9F29-F6D9-45B5-99EC-B2D10A0C5E7C}"/>
              </a:ext>
            </a:extLst>
          </p:cNvPr>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3688793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74812D-470D-409E-8724-ED67950F9DBE}"/>
              </a:ext>
            </a:extLst>
          </p:cNvPr>
          <p:cNvSpPr>
            <a:spLocks noGrp="1"/>
          </p:cNvSpPr>
          <p:nvPr>
            <p:ph type="title"/>
          </p:nvPr>
        </p:nvSpPr>
        <p:spPr/>
        <p:txBody>
          <a:bodyPr/>
          <a:lstStyle/>
          <a:p>
            <a:pPr algn="ctr"/>
            <a:r>
              <a:rPr lang="da-DK" dirty="0"/>
              <a:t>Opformering 2017 til brug i 2018</a:t>
            </a:r>
          </a:p>
        </p:txBody>
      </p:sp>
      <p:sp>
        <p:nvSpPr>
          <p:cNvPr id="3" name="Pladsholder til indhold 2">
            <a:extLst>
              <a:ext uri="{FF2B5EF4-FFF2-40B4-BE49-F238E27FC236}">
                <a16:creationId xmlns:a16="http://schemas.microsoft.com/office/drawing/2014/main" id="{74908B69-31FC-40CB-8B06-AF77C64DF194}"/>
              </a:ext>
            </a:extLst>
          </p:cNvPr>
          <p:cNvSpPr>
            <a:spLocks noGrp="1"/>
          </p:cNvSpPr>
          <p:nvPr>
            <p:ph sz="quarter" idx="21"/>
          </p:nvPr>
        </p:nvSpPr>
        <p:spPr/>
        <p:txBody>
          <a:bodyPr/>
          <a:lstStyle/>
          <a:p>
            <a:endParaRPr lang="da-DK" dirty="0"/>
          </a:p>
        </p:txBody>
      </p:sp>
      <p:sp>
        <p:nvSpPr>
          <p:cNvPr id="4" name="Pladsholder til tekst 3">
            <a:extLst>
              <a:ext uri="{FF2B5EF4-FFF2-40B4-BE49-F238E27FC236}">
                <a16:creationId xmlns:a16="http://schemas.microsoft.com/office/drawing/2014/main" id="{B740F9CA-AF3A-4D69-80C5-9FF4B268C3BA}"/>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EAF1A413-CF46-4021-845D-321401008A1E}"/>
              </a:ext>
            </a:extLst>
          </p:cNvPr>
          <p:cNvSpPr>
            <a:spLocks noGrp="1"/>
          </p:cNvSpPr>
          <p:nvPr>
            <p:ph type="body" sz="quarter" idx="24"/>
          </p:nvPr>
        </p:nvSpPr>
        <p:spPr/>
        <p:txBody>
          <a:bodyPr/>
          <a:lstStyle/>
          <a:p>
            <a:endParaRPr lang="da-DK"/>
          </a:p>
        </p:txBody>
      </p:sp>
      <p:graphicFrame>
        <p:nvGraphicFramePr>
          <p:cNvPr id="7" name="Objekt 6">
            <a:extLst>
              <a:ext uri="{FF2B5EF4-FFF2-40B4-BE49-F238E27FC236}">
                <a16:creationId xmlns:a16="http://schemas.microsoft.com/office/drawing/2014/main" id="{260F15FD-65A0-42E5-88F1-E4BFF7CE6239}"/>
              </a:ext>
            </a:extLst>
          </p:cNvPr>
          <p:cNvGraphicFramePr>
            <a:graphicFrameLocks noChangeAspect="1"/>
          </p:cNvGraphicFramePr>
          <p:nvPr>
            <p:extLst>
              <p:ext uri="{D42A27DB-BD31-4B8C-83A1-F6EECF244321}">
                <p14:modId xmlns:p14="http://schemas.microsoft.com/office/powerpoint/2010/main" val="1782747089"/>
              </p:ext>
            </p:extLst>
          </p:nvPr>
        </p:nvGraphicFramePr>
        <p:xfrm>
          <a:off x="3981240" y="1104523"/>
          <a:ext cx="2733030" cy="5112000"/>
        </p:xfrm>
        <a:graphic>
          <a:graphicData uri="http://schemas.openxmlformats.org/presentationml/2006/ole">
            <mc:AlternateContent xmlns:mc="http://schemas.openxmlformats.org/markup-compatibility/2006">
              <mc:Choice xmlns:v="urn:schemas-microsoft-com:vml" Requires="v">
                <p:oleObj spid="_x0000_s1034" name="Worksheet" r:id="rId3" imgW="1838206" imgH="3438538" progId="Excel.Sheet.12">
                  <p:embed/>
                </p:oleObj>
              </mc:Choice>
              <mc:Fallback>
                <p:oleObj name="Worksheet" r:id="rId3" imgW="1838206" imgH="3438538" progId="Excel.Sheet.12">
                  <p:embed/>
                  <p:pic>
                    <p:nvPicPr>
                      <p:cNvPr id="0" name=""/>
                      <p:cNvPicPr/>
                      <p:nvPr/>
                    </p:nvPicPr>
                    <p:blipFill>
                      <a:blip r:embed="rId4"/>
                      <a:stretch>
                        <a:fillRect/>
                      </a:stretch>
                    </p:blipFill>
                    <p:spPr>
                      <a:xfrm>
                        <a:off x="3981240" y="1104523"/>
                        <a:ext cx="2733030" cy="5112000"/>
                      </a:xfrm>
                      <a:prstGeom prst="rect">
                        <a:avLst/>
                      </a:prstGeom>
                    </p:spPr>
                  </p:pic>
                </p:oleObj>
              </mc:Fallback>
            </mc:AlternateContent>
          </a:graphicData>
        </a:graphic>
      </p:graphicFrame>
    </p:spTree>
    <p:extLst>
      <p:ext uri="{BB962C8B-B14F-4D97-AF65-F5344CB8AC3E}">
        <p14:creationId xmlns:p14="http://schemas.microsoft.com/office/powerpoint/2010/main" val="315948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14F5A91-090A-489F-88DA-5B1219C99815}"/>
              </a:ext>
            </a:extLst>
          </p:cNvPr>
          <p:cNvSpPr>
            <a:spLocks noGrp="1"/>
          </p:cNvSpPr>
          <p:nvPr>
            <p:ph type="title"/>
          </p:nvPr>
        </p:nvSpPr>
        <p:spPr/>
        <p:txBody>
          <a:bodyPr/>
          <a:lstStyle/>
          <a:p>
            <a:pPr algn="ctr"/>
            <a:r>
              <a:rPr lang="da-DK" dirty="0"/>
              <a:t>Dagsorden</a:t>
            </a:r>
          </a:p>
        </p:txBody>
      </p:sp>
      <p:sp>
        <p:nvSpPr>
          <p:cNvPr id="10" name="Pladsholder til indhold 9">
            <a:extLst>
              <a:ext uri="{FF2B5EF4-FFF2-40B4-BE49-F238E27FC236}">
                <a16:creationId xmlns:a16="http://schemas.microsoft.com/office/drawing/2014/main" id="{127166BF-C20E-4B70-8E05-15830C88DEEF}"/>
              </a:ext>
            </a:extLst>
          </p:cNvPr>
          <p:cNvSpPr>
            <a:spLocks noGrp="1"/>
          </p:cNvSpPr>
          <p:nvPr>
            <p:ph sz="quarter" idx="21"/>
          </p:nvPr>
        </p:nvSpPr>
        <p:spPr/>
        <p:txBody>
          <a:bodyPr/>
          <a:lstStyle/>
          <a:p>
            <a:pPr marL="0" indent="0">
              <a:buNone/>
            </a:pPr>
            <a:r>
              <a:rPr lang="da-DK" dirty="0"/>
              <a:t>1. Baggrund for forsøgene og hidtidige forsøgsresultater</a:t>
            </a:r>
          </a:p>
          <a:p>
            <a:pPr marL="0" indent="0">
              <a:buNone/>
            </a:pPr>
            <a:r>
              <a:rPr lang="da-DK" dirty="0"/>
              <a:t>2. Behov for sortsforsøg i spisekartofler til økologisk dyrkning </a:t>
            </a:r>
          </a:p>
          <a:p>
            <a:pPr marL="0" indent="0">
              <a:buNone/>
            </a:pPr>
            <a:r>
              <a:rPr lang="da-DK" dirty="0"/>
              <a:t>    a. Antal forsøg</a:t>
            </a:r>
          </a:p>
          <a:p>
            <a:pPr marL="0" indent="0">
              <a:buNone/>
            </a:pPr>
            <a:r>
              <a:rPr lang="da-DK" dirty="0"/>
              <a:t>    b. Antal sorter</a:t>
            </a:r>
          </a:p>
          <a:p>
            <a:pPr marL="0" indent="0">
              <a:buNone/>
            </a:pPr>
            <a:r>
              <a:rPr lang="da-DK" dirty="0"/>
              <a:t>    c. Kvalitetsundersøgelser: Udbytte, sygdomsresistens, smag, udkogning, mørkfarvning</a:t>
            </a:r>
          </a:p>
          <a:p>
            <a:pPr marL="0" indent="0">
              <a:buNone/>
            </a:pPr>
            <a:r>
              <a:rPr lang="da-DK" dirty="0"/>
              <a:t>    d. Finansiering af forsøg</a:t>
            </a:r>
          </a:p>
          <a:p>
            <a:pPr marL="0" indent="0">
              <a:buNone/>
            </a:pPr>
            <a:r>
              <a:rPr lang="da-DK" dirty="0"/>
              <a:t>3. Kriterier for udvælgelse af sorter</a:t>
            </a:r>
          </a:p>
          <a:p>
            <a:pPr marL="0" indent="0">
              <a:buNone/>
            </a:pPr>
            <a:r>
              <a:rPr lang="da-DK" dirty="0"/>
              <a:t>4. Behov for andre forsøg</a:t>
            </a:r>
          </a:p>
          <a:p>
            <a:pPr marL="0" indent="0">
              <a:buNone/>
            </a:pPr>
            <a:r>
              <a:rPr lang="da-DK" dirty="0"/>
              <a:t>5.Evt.</a:t>
            </a:r>
          </a:p>
          <a:p>
            <a:endParaRPr lang="da-DK" dirty="0"/>
          </a:p>
        </p:txBody>
      </p:sp>
      <p:sp>
        <p:nvSpPr>
          <p:cNvPr id="12" name="Pladsholder til tekst 11">
            <a:extLst>
              <a:ext uri="{FF2B5EF4-FFF2-40B4-BE49-F238E27FC236}">
                <a16:creationId xmlns:a16="http://schemas.microsoft.com/office/drawing/2014/main" id="{9C76F605-09AA-4AD2-AB92-38C1C2528FEC}"/>
              </a:ext>
            </a:extLst>
          </p:cNvPr>
          <p:cNvSpPr>
            <a:spLocks noGrp="1"/>
          </p:cNvSpPr>
          <p:nvPr>
            <p:ph type="body" sz="quarter" idx="25"/>
          </p:nvPr>
        </p:nvSpPr>
        <p:spPr/>
        <p:txBody>
          <a:bodyPr/>
          <a:lstStyle/>
          <a:p>
            <a:endParaRPr lang="da-DK"/>
          </a:p>
        </p:txBody>
      </p:sp>
      <p:sp>
        <p:nvSpPr>
          <p:cNvPr id="11" name="Pladsholder til tekst 10">
            <a:extLst>
              <a:ext uri="{FF2B5EF4-FFF2-40B4-BE49-F238E27FC236}">
                <a16:creationId xmlns:a16="http://schemas.microsoft.com/office/drawing/2014/main" id="{84C4C736-5E52-4D09-BAA3-02D2E4F09EF3}"/>
              </a:ext>
            </a:extLst>
          </p:cNvPr>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3147219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pPr algn="ctr"/>
            <a:r>
              <a:rPr lang="da-DK" dirty="0"/>
              <a:t>Sortsforsøg 2018</a:t>
            </a:r>
          </a:p>
        </p:txBody>
      </p:sp>
      <p:pic>
        <p:nvPicPr>
          <p:cNvPr id="2" name="Pladsholder til indhold 1">
            <a:extLst>
              <a:ext uri="{FF2B5EF4-FFF2-40B4-BE49-F238E27FC236}">
                <a16:creationId xmlns:a16="http://schemas.microsoft.com/office/drawing/2014/main" id="{13A1A9E5-32B0-4414-9908-BA19227AE548}"/>
              </a:ext>
            </a:extLst>
          </p:cNvPr>
          <p:cNvPicPr>
            <a:picLocks noGrp="1" noChangeAspect="1"/>
          </p:cNvPicPr>
          <p:nvPr>
            <p:ph sz="quarter" idx="21"/>
          </p:nvPr>
        </p:nvPicPr>
        <p:blipFill>
          <a:blip r:embed="rId2"/>
          <a:stretch>
            <a:fillRect/>
          </a:stretch>
        </p:blipFill>
        <p:spPr>
          <a:xfrm>
            <a:off x="942660" y="1549400"/>
            <a:ext cx="8585830" cy="4148138"/>
          </a:xfrm>
          <a:prstGeom prst="rect">
            <a:avLst/>
          </a:prstGeom>
        </p:spPr>
      </p:pic>
      <p:sp>
        <p:nvSpPr>
          <p:cNvPr id="9" name="Pladsholder til tekst 8"/>
          <p:cNvSpPr>
            <a:spLocks noGrp="1"/>
          </p:cNvSpPr>
          <p:nvPr>
            <p:ph type="body" sz="quarter" idx="25"/>
          </p:nvPr>
        </p:nvSpPr>
        <p:spPr/>
        <p:txBody>
          <a:bodyPr/>
          <a:lstStyle/>
          <a:p>
            <a:endParaRPr lang="da-DK"/>
          </a:p>
        </p:txBody>
      </p:sp>
      <p:sp>
        <p:nvSpPr>
          <p:cNvPr id="8" name="Pladsholder til tekst 7"/>
          <p:cNvSpPr>
            <a:spLocks noGrp="1"/>
          </p:cNvSpPr>
          <p:nvPr>
            <p:ph type="body" sz="quarter" idx="24"/>
          </p:nvPr>
        </p:nvSpPr>
        <p:spPr/>
        <p:txBody>
          <a:bodyPr/>
          <a:lstStyle/>
          <a:p>
            <a:endParaRPr lang="da-DK"/>
          </a:p>
        </p:txBody>
      </p:sp>
      <p:cxnSp>
        <p:nvCxnSpPr>
          <p:cNvPr id="7" name="Lige forbindelse 6">
            <a:extLst>
              <a:ext uri="{FF2B5EF4-FFF2-40B4-BE49-F238E27FC236}">
                <a16:creationId xmlns:a16="http://schemas.microsoft.com/office/drawing/2014/main" id="{877F6E0C-5E59-4FE5-92DF-9182C64EB703}"/>
              </a:ext>
            </a:extLst>
          </p:cNvPr>
          <p:cNvCxnSpPr/>
          <p:nvPr/>
        </p:nvCxnSpPr>
        <p:spPr>
          <a:xfrm>
            <a:off x="942660" y="4803357"/>
            <a:ext cx="858583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9" name="Lige forbindelse 18">
            <a:extLst>
              <a:ext uri="{FF2B5EF4-FFF2-40B4-BE49-F238E27FC236}">
                <a16:creationId xmlns:a16="http://schemas.microsoft.com/office/drawing/2014/main" id="{E449E613-D487-4894-9521-128F6DF4CCA4}"/>
              </a:ext>
            </a:extLst>
          </p:cNvPr>
          <p:cNvCxnSpPr/>
          <p:nvPr/>
        </p:nvCxnSpPr>
        <p:spPr>
          <a:xfrm>
            <a:off x="940822" y="4977791"/>
            <a:ext cx="858583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0" name="Lige forbindelse 19">
            <a:extLst>
              <a:ext uri="{FF2B5EF4-FFF2-40B4-BE49-F238E27FC236}">
                <a16:creationId xmlns:a16="http://schemas.microsoft.com/office/drawing/2014/main" id="{8B4BBD8E-3CEB-40DF-8A16-F90F885AB1AA}"/>
              </a:ext>
            </a:extLst>
          </p:cNvPr>
          <p:cNvCxnSpPr/>
          <p:nvPr/>
        </p:nvCxnSpPr>
        <p:spPr>
          <a:xfrm>
            <a:off x="984890" y="3115939"/>
            <a:ext cx="858583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1045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000C66E1-D3DB-445A-A0D1-CAE5353C91FF}"/>
              </a:ext>
            </a:extLst>
          </p:cNvPr>
          <p:cNvSpPr>
            <a:spLocks noGrp="1"/>
          </p:cNvSpPr>
          <p:nvPr>
            <p:ph type="title"/>
          </p:nvPr>
        </p:nvSpPr>
        <p:spPr/>
        <p:txBody>
          <a:bodyPr/>
          <a:lstStyle/>
          <a:p>
            <a:pPr algn="ctr"/>
            <a:r>
              <a:rPr lang="da-DK" dirty="0"/>
              <a:t>Sortsforsøg 2013</a:t>
            </a:r>
          </a:p>
        </p:txBody>
      </p:sp>
      <p:sp>
        <p:nvSpPr>
          <p:cNvPr id="11" name="Pladsholder til tekst 10">
            <a:extLst>
              <a:ext uri="{FF2B5EF4-FFF2-40B4-BE49-F238E27FC236}">
                <a16:creationId xmlns:a16="http://schemas.microsoft.com/office/drawing/2014/main" id="{761C3FB0-3832-4570-A137-E01EFD1C0B5A}"/>
              </a:ext>
            </a:extLst>
          </p:cNvPr>
          <p:cNvSpPr>
            <a:spLocks noGrp="1"/>
          </p:cNvSpPr>
          <p:nvPr>
            <p:ph type="body" sz="quarter" idx="25"/>
          </p:nvPr>
        </p:nvSpPr>
        <p:spPr/>
        <p:txBody>
          <a:bodyPr/>
          <a:lstStyle/>
          <a:p>
            <a:endParaRPr lang="da-DK"/>
          </a:p>
        </p:txBody>
      </p:sp>
      <p:sp>
        <p:nvSpPr>
          <p:cNvPr id="10" name="Pladsholder til tekst 9">
            <a:extLst>
              <a:ext uri="{FF2B5EF4-FFF2-40B4-BE49-F238E27FC236}">
                <a16:creationId xmlns:a16="http://schemas.microsoft.com/office/drawing/2014/main" id="{7D9F163F-D113-4F07-A079-85D1F9725582}"/>
              </a:ext>
            </a:extLst>
          </p:cNvPr>
          <p:cNvSpPr>
            <a:spLocks noGrp="1"/>
          </p:cNvSpPr>
          <p:nvPr>
            <p:ph type="body" sz="quarter" idx="24"/>
          </p:nvPr>
        </p:nvSpPr>
        <p:spPr/>
        <p:txBody>
          <a:bodyPr/>
          <a:lstStyle/>
          <a:p>
            <a:endParaRPr lang="da-DK"/>
          </a:p>
        </p:txBody>
      </p:sp>
      <p:pic>
        <p:nvPicPr>
          <p:cNvPr id="12" name="Billede 11" descr="C:\Documents and Settings\ISN\Lokale indstillinger\Temporary Internet Files\Content.Outlook\WHSZYS1K\IMG_1855.JPG">
            <a:extLst>
              <a:ext uri="{FF2B5EF4-FFF2-40B4-BE49-F238E27FC236}">
                <a16:creationId xmlns:a16="http://schemas.microsoft.com/office/drawing/2014/main" id="{C944C8D6-6333-4026-828B-42327F016EF7}"/>
              </a:ext>
            </a:extLst>
          </p:cNvPr>
          <p:cNvPicPr/>
          <p:nvPr/>
        </p:nvPicPr>
        <p:blipFill>
          <a:blip r:embed="rId2" cstate="print">
            <a:extLst>
              <a:ext uri="{28A0092B-C50C-407E-A947-70E740481C1C}">
                <a14:useLocalDpi xmlns:a14="http://schemas.microsoft.com/office/drawing/2010/main" val="0"/>
              </a:ext>
            </a:extLst>
          </a:blip>
          <a:srcRect t="2" r="6894" b="37244"/>
          <a:stretch>
            <a:fillRect/>
          </a:stretch>
        </p:blipFill>
        <p:spPr bwMode="auto">
          <a:xfrm>
            <a:off x="1610951" y="1814004"/>
            <a:ext cx="7223411" cy="3644964"/>
          </a:xfrm>
          <a:prstGeom prst="rect">
            <a:avLst/>
          </a:prstGeom>
          <a:noFill/>
          <a:ln w="9525" cap="flat" cmpd="sng" algn="ctr">
            <a:solidFill>
              <a:srgbClr val="000000"/>
            </a:solidFill>
            <a:prstDash val="solid"/>
            <a:miter lim="800000"/>
            <a:headEnd type="none" w="med" len="med"/>
            <a:tailEnd type="none" w="med" len="med"/>
          </a:ln>
          <a:effectLst/>
        </p:spPr>
      </p:pic>
    </p:spTree>
    <p:extLst>
      <p:ext uri="{BB962C8B-B14F-4D97-AF65-F5344CB8AC3E}">
        <p14:creationId xmlns:p14="http://schemas.microsoft.com/office/powerpoint/2010/main" val="494347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43E03FE-DD60-442F-8398-558B6CA95B2E}"/>
              </a:ext>
            </a:extLst>
          </p:cNvPr>
          <p:cNvSpPr>
            <a:spLocks noGrp="1"/>
          </p:cNvSpPr>
          <p:nvPr>
            <p:ph type="title"/>
          </p:nvPr>
        </p:nvSpPr>
        <p:spPr/>
        <p:txBody>
          <a:bodyPr/>
          <a:lstStyle/>
          <a:p>
            <a:pPr algn="ctr"/>
            <a:r>
              <a:rPr lang="da-DK" dirty="0"/>
              <a:t>Startede i 2013</a:t>
            </a:r>
          </a:p>
        </p:txBody>
      </p:sp>
      <p:sp>
        <p:nvSpPr>
          <p:cNvPr id="6" name="Pladsholder til indhold 5">
            <a:extLst>
              <a:ext uri="{FF2B5EF4-FFF2-40B4-BE49-F238E27FC236}">
                <a16:creationId xmlns:a16="http://schemas.microsoft.com/office/drawing/2014/main" id="{032C8ED6-7A18-4509-BB66-BBF9DB927A9F}"/>
              </a:ext>
            </a:extLst>
          </p:cNvPr>
          <p:cNvSpPr>
            <a:spLocks noGrp="1"/>
          </p:cNvSpPr>
          <p:nvPr>
            <p:ph sz="quarter" idx="21"/>
          </p:nvPr>
        </p:nvSpPr>
        <p:spPr/>
        <p:txBody>
          <a:bodyPr/>
          <a:lstStyle/>
          <a:p>
            <a:r>
              <a:rPr lang="da-DK" dirty="0"/>
              <a:t>I 2013 er der udlagt henholdsvis 25 økologisk og 28 konventionelt dyrkede partier. Partierne stammer fra 34 forskellige sorter udtaget dels af læggekartoffelavlere, dels af sortsrepræsentanter. </a:t>
            </a:r>
          </a:p>
          <a:p>
            <a:r>
              <a:rPr lang="da-DK" dirty="0">
                <a:latin typeface="Arial" panose="020B0604020202020204" pitchFamily="34" charset="0"/>
                <a:ea typeface="Times New Roman" panose="02020603050405020304" pitchFamily="18" charset="0"/>
              </a:rPr>
              <a:t>Mange partier er præget af dårlig fremspiring, og ni partier (26 %) har haft et bruttoudbytte på under 250 hkg pr. ha. Der er flere årsager, men rodfiltsvamp udgør et betydeligt problem, og der er tendens til, at problemet er størst ved anvendelse af økologisk dyrkede læggekartofler.</a:t>
            </a:r>
            <a:endParaRPr lang="da-DK" dirty="0"/>
          </a:p>
          <a:p>
            <a:pPr marL="0" indent="0">
              <a:buNone/>
            </a:pPr>
            <a:endParaRPr lang="da-DK" dirty="0"/>
          </a:p>
        </p:txBody>
      </p:sp>
      <p:sp>
        <p:nvSpPr>
          <p:cNvPr id="8" name="Pladsholder til tekst 7">
            <a:extLst>
              <a:ext uri="{FF2B5EF4-FFF2-40B4-BE49-F238E27FC236}">
                <a16:creationId xmlns:a16="http://schemas.microsoft.com/office/drawing/2014/main" id="{403B3853-9927-4ABD-A03C-8507E1C1F548}"/>
              </a:ext>
            </a:extLst>
          </p:cNvPr>
          <p:cNvSpPr>
            <a:spLocks noGrp="1"/>
          </p:cNvSpPr>
          <p:nvPr>
            <p:ph type="body" sz="quarter" idx="25"/>
          </p:nvPr>
        </p:nvSpPr>
        <p:spPr/>
        <p:txBody>
          <a:bodyPr/>
          <a:lstStyle/>
          <a:p>
            <a:endParaRPr lang="da-DK"/>
          </a:p>
        </p:txBody>
      </p:sp>
      <p:sp>
        <p:nvSpPr>
          <p:cNvPr id="7" name="Pladsholder til tekst 6">
            <a:extLst>
              <a:ext uri="{FF2B5EF4-FFF2-40B4-BE49-F238E27FC236}">
                <a16:creationId xmlns:a16="http://schemas.microsoft.com/office/drawing/2014/main" id="{4B802E33-F977-46FC-B8AD-4199B013D76E}"/>
              </a:ext>
            </a:extLst>
          </p:cNvPr>
          <p:cNvSpPr>
            <a:spLocks noGrp="1"/>
          </p:cNvSpPr>
          <p:nvPr>
            <p:ph type="body" sz="quarter" idx="24"/>
          </p:nvPr>
        </p:nvSpPr>
        <p:spPr/>
        <p:txBody>
          <a:bodyPr/>
          <a:lstStyle/>
          <a:p>
            <a:endParaRPr lang="da-DK"/>
          </a:p>
        </p:txBody>
      </p:sp>
    </p:spTree>
    <p:extLst>
      <p:ext uri="{BB962C8B-B14F-4D97-AF65-F5344CB8AC3E}">
        <p14:creationId xmlns:p14="http://schemas.microsoft.com/office/powerpoint/2010/main" val="2617417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E3FC56-F493-4701-B4D8-C5CD6D3B5CBD}"/>
              </a:ext>
            </a:extLst>
          </p:cNvPr>
          <p:cNvSpPr>
            <a:spLocks noGrp="1"/>
          </p:cNvSpPr>
          <p:nvPr>
            <p:ph type="title"/>
          </p:nvPr>
        </p:nvSpPr>
        <p:spPr/>
        <p:txBody>
          <a:bodyPr/>
          <a:lstStyle/>
          <a:p>
            <a:pPr algn="ctr"/>
            <a:r>
              <a:rPr lang="da-DK" dirty="0"/>
              <a:t>Kontrolmark 2013</a:t>
            </a:r>
          </a:p>
        </p:txBody>
      </p:sp>
      <p:sp>
        <p:nvSpPr>
          <p:cNvPr id="3" name="Pladsholder til tekst 2">
            <a:extLst>
              <a:ext uri="{FF2B5EF4-FFF2-40B4-BE49-F238E27FC236}">
                <a16:creationId xmlns:a16="http://schemas.microsoft.com/office/drawing/2014/main" id="{06B28878-6196-492F-90FF-1F26DC145AAB}"/>
              </a:ext>
            </a:extLst>
          </p:cNvPr>
          <p:cNvSpPr>
            <a:spLocks noGrp="1"/>
          </p:cNvSpPr>
          <p:nvPr>
            <p:ph type="body" sz="quarter" idx="25"/>
          </p:nvPr>
        </p:nvSpPr>
        <p:spPr/>
        <p:txBody>
          <a:bodyPr/>
          <a:lstStyle/>
          <a:p>
            <a:endParaRPr lang="da-DK"/>
          </a:p>
        </p:txBody>
      </p:sp>
      <p:sp>
        <p:nvSpPr>
          <p:cNvPr id="4" name="Pladsholder til tekst 3">
            <a:extLst>
              <a:ext uri="{FF2B5EF4-FFF2-40B4-BE49-F238E27FC236}">
                <a16:creationId xmlns:a16="http://schemas.microsoft.com/office/drawing/2014/main" id="{8ADAA732-B873-4E34-9586-40AABE99AFB5}"/>
              </a:ext>
            </a:extLst>
          </p:cNvPr>
          <p:cNvSpPr>
            <a:spLocks noGrp="1"/>
          </p:cNvSpPr>
          <p:nvPr>
            <p:ph type="body" sz="quarter" idx="24"/>
          </p:nvPr>
        </p:nvSpPr>
        <p:spPr/>
        <p:txBody>
          <a:bodyPr/>
          <a:lstStyle/>
          <a:p>
            <a:endParaRPr lang="da-DK"/>
          </a:p>
        </p:txBody>
      </p:sp>
      <p:pic>
        <p:nvPicPr>
          <p:cNvPr id="5" name="Billede 4">
            <a:extLst>
              <a:ext uri="{FF2B5EF4-FFF2-40B4-BE49-F238E27FC236}">
                <a16:creationId xmlns:a16="http://schemas.microsoft.com/office/drawing/2014/main" id="{4588D0AB-61B0-403B-A49A-19C4C34E382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86275" y="1258760"/>
            <a:ext cx="3674689" cy="5009838"/>
          </a:xfrm>
          <a:prstGeom prst="rect">
            <a:avLst/>
          </a:prstGeom>
          <a:noFill/>
          <a:ln>
            <a:noFill/>
          </a:ln>
        </p:spPr>
      </p:pic>
    </p:spTree>
    <p:extLst>
      <p:ext uri="{BB962C8B-B14F-4D97-AF65-F5344CB8AC3E}">
        <p14:creationId xmlns:p14="http://schemas.microsoft.com/office/powerpoint/2010/main" val="2973468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E45F0C0-05A4-4F7B-96E4-DB996A1FB487}"/>
              </a:ext>
            </a:extLst>
          </p:cNvPr>
          <p:cNvSpPr>
            <a:spLocks noGrp="1"/>
          </p:cNvSpPr>
          <p:nvPr>
            <p:ph type="title"/>
          </p:nvPr>
        </p:nvSpPr>
        <p:spPr/>
        <p:txBody>
          <a:bodyPr/>
          <a:lstStyle/>
          <a:p>
            <a:pPr algn="ctr"/>
            <a:r>
              <a:rPr lang="da-DK" dirty="0"/>
              <a:t>Fremspiring af 8 partier af samme sort,  7 partier økologisk (Ø) og 1 parti konventionelt (K).</a:t>
            </a:r>
          </a:p>
        </p:txBody>
      </p:sp>
      <p:sp>
        <p:nvSpPr>
          <p:cNvPr id="8" name="Pladsholder til tekst 7">
            <a:extLst>
              <a:ext uri="{FF2B5EF4-FFF2-40B4-BE49-F238E27FC236}">
                <a16:creationId xmlns:a16="http://schemas.microsoft.com/office/drawing/2014/main" id="{F13E5D90-F50A-423D-BBFD-216AC3312FAC}"/>
              </a:ext>
            </a:extLst>
          </p:cNvPr>
          <p:cNvSpPr>
            <a:spLocks noGrp="1"/>
          </p:cNvSpPr>
          <p:nvPr>
            <p:ph type="body" sz="quarter" idx="25"/>
          </p:nvPr>
        </p:nvSpPr>
        <p:spPr/>
        <p:txBody>
          <a:bodyPr/>
          <a:lstStyle/>
          <a:p>
            <a:endParaRPr lang="da-DK"/>
          </a:p>
        </p:txBody>
      </p:sp>
      <p:sp>
        <p:nvSpPr>
          <p:cNvPr id="7" name="Pladsholder til tekst 6">
            <a:extLst>
              <a:ext uri="{FF2B5EF4-FFF2-40B4-BE49-F238E27FC236}">
                <a16:creationId xmlns:a16="http://schemas.microsoft.com/office/drawing/2014/main" id="{BB51EF9C-2A20-4CAF-9194-C7EE4E16F8C3}"/>
              </a:ext>
            </a:extLst>
          </p:cNvPr>
          <p:cNvSpPr>
            <a:spLocks noGrp="1"/>
          </p:cNvSpPr>
          <p:nvPr>
            <p:ph type="body" sz="quarter" idx="24"/>
          </p:nvPr>
        </p:nvSpPr>
        <p:spPr/>
        <p:txBody>
          <a:bodyPr/>
          <a:lstStyle/>
          <a:p>
            <a:endParaRPr lang="da-DK"/>
          </a:p>
        </p:txBody>
      </p:sp>
      <p:graphicFrame>
        <p:nvGraphicFramePr>
          <p:cNvPr id="9" name="Pladsholder til indhold 8">
            <a:extLst>
              <a:ext uri="{FF2B5EF4-FFF2-40B4-BE49-F238E27FC236}">
                <a16:creationId xmlns:a16="http://schemas.microsoft.com/office/drawing/2014/main" id="{0AC0C1CF-AF5B-4F13-9624-0FA981DFF84A}"/>
              </a:ext>
            </a:extLst>
          </p:cNvPr>
          <p:cNvGraphicFramePr>
            <a:graphicFrameLocks noGrp="1"/>
          </p:cNvGraphicFramePr>
          <p:nvPr>
            <p:ph sz="quarter" idx="21"/>
            <p:extLst>
              <p:ext uri="{D42A27DB-BD31-4B8C-83A1-F6EECF244321}">
                <p14:modId xmlns:p14="http://schemas.microsoft.com/office/powerpoint/2010/main" val="2236015926"/>
              </p:ext>
            </p:extLst>
          </p:nvPr>
        </p:nvGraphicFramePr>
        <p:xfrm>
          <a:off x="542925" y="1549400"/>
          <a:ext cx="9385300" cy="41481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016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229FBDD-999E-498D-A7F4-6B37E843442C}"/>
              </a:ext>
            </a:extLst>
          </p:cNvPr>
          <p:cNvSpPr>
            <a:spLocks noGrp="1"/>
          </p:cNvSpPr>
          <p:nvPr>
            <p:ph type="title"/>
          </p:nvPr>
        </p:nvSpPr>
        <p:spPr/>
        <p:txBody>
          <a:bodyPr/>
          <a:lstStyle/>
          <a:p>
            <a:r>
              <a:rPr lang="da-DK" dirty="0"/>
              <a:t>Sammenhæng mellem fremspiring den 17. juni og bruttoudbytte for tre partier af </a:t>
            </a:r>
            <a:r>
              <a:rPr lang="da-DK"/>
              <a:t>tre sammenlignelige </a:t>
            </a:r>
            <a:r>
              <a:rPr lang="da-DK" dirty="0"/>
              <a:t>sorter.</a:t>
            </a:r>
          </a:p>
        </p:txBody>
      </p:sp>
      <p:sp>
        <p:nvSpPr>
          <p:cNvPr id="8" name="Pladsholder til tekst 7">
            <a:extLst>
              <a:ext uri="{FF2B5EF4-FFF2-40B4-BE49-F238E27FC236}">
                <a16:creationId xmlns:a16="http://schemas.microsoft.com/office/drawing/2014/main" id="{2BB21A65-008C-42CE-AD77-243B59F43206}"/>
              </a:ext>
            </a:extLst>
          </p:cNvPr>
          <p:cNvSpPr>
            <a:spLocks noGrp="1"/>
          </p:cNvSpPr>
          <p:nvPr>
            <p:ph type="body" sz="quarter" idx="25"/>
          </p:nvPr>
        </p:nvSpPr>
        <p:spPr/>
        <p:txBody>
          <a:bodyPr/>
          <a:lstStyle/>
          <a:p>
            <a:endParaRPr lang="da-DK"/>
          </a:p>
        </p:txBody>
      </p:sp>
      <p:sp>
        <p:nvSpPr>
          <p:cNvPr id="7" name="Pladsholder til tekst 6">
            <a:extLst>
              <a:ext uri="{FF2B5EF4-FFF2-40B4-BE49-F238E27FC236}">
                <a16:creationId xmlns:a16="http://schemas.microsoft.com/office/drawing/2014/main" id="{18483C8C-D052-4E2B-B094-5D37E1031F77}"/>
              </a:ext>
            </a:extLst>
          </p:cNvPr>
          <p:cNvSpPr>
            <a:spLocks noGrp="1"/>
          </p:cNvSpPr>
          <p:nvPr>
            <p:ph type="body" sz="quarter" idx="24"/>
          </p:nvPr>
        </p:nvSpPr>
        <p:spPr/>
        <p:txBody>
          <a:bodyPr/>
          <a:lstStyle/>
          <a:p>
            <a:endParaRPr lang="da-DK"/>
          </a:p>
        </p:txBody>
      </p:sp>
      <p:graphicFrame>
        <p:nvGraphicFramePr>
          <p:cNvPr id="9" name="Pladsholder til indhold 8">
            <a:extLst>
              <a:ext uri="{FF2B5EF4-FFF2-40B4-BE49-F238E27FC236}">
                <a16:creationId xmlns:a16="http://schemas.microsoft.com/office/drawing/2014/main" id="{CDDE30E5-91CA-4EAA-9D83-63B38BD39BAE}"/>
              </a:ext>
            </a:extLst>
          </p:cNvPr>
          <p:cNvGraphicFramePr>
            <a:graphicFrameLocks noGrp="1"/>
          </p:cNvGraphicFramePr>
          <p:nvPr>
            <p:ph sz="quarter" idx="21"/>
            <p:extLst>
              <p:ext uri="{D42A27DB-BD31-4B8C-83A1-F6EECF244321}">
                <p14:modId xmlns:p14="http://schemas.microsoft.com/office/powerpoint/2010/main" val="174083246"/>
              </p:ext>
            </p:extLst>
          </p:nvPr>
        </p:nvGraphicFramePr>
        <p:xfrm>
          <a:off x="542925" y="1549400"/>
          <a:ext cx="9385300" cy="41481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5962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6EE0C3-2128-48E5-9FDF-13E325DB8453}"/>
              </a:ext>
            </a:extLst>
          </p:cNvPr>
          <p:cNvSpPr>
            <a:spLocks noGrp="1"/>
          </p:cNvSpPr>
          <p:nvPr>
            <p:ph type="title"/>
          </p:nvPr>
        </p:nvSpPr>
        <p:spPr/>
        <p:txBody>
          <a:bodyPr/>
          <a:lstStyle/>
          <a:p>
            <a:r>
              <a:rPr lang="da-DK" dirty="0"/>
              <a:t>Bruttoudbytte og udbytte i fraktionen 35-50 mm for otte partier af samme sort. </a:t>
            </a:r>
          </a:p>
        </p:txBody>
      </p:sp>
      <p:sp>
        <p:nvSpPr>
          <p:cNvPr id="4" name="Pladsholder til tekst 3">
            <a:extLst>
              <a:ext uri="{FF2B5EF4-FFF2-40B4-BE49-F238E27FC236}">
                <a16:creationId xmlns:a16="http://schemas.microsoft.com/office/drawing/2014/main" id="{D6DA67C1-4081-486B-B4AE-1B50DCEE6A3A}"/>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17DB8C5B-AA66-458E-A2EC-E431E08D7330}"/>
              </a:ext>
            </a:extLst>
          </p:cNvPr>
          <p:cNvSpPr>
            <a:spLocks noGrp="1"/>
          </p:cNvSpPr>
          <p:nvPr>
            <p:ph type="body" sz="quarter" idx="24"/>
          </p:nvPr>
        </p:nvSpPr>
        <p:spPr/>
        <p:txBody>
          <a:bodyPr/>
          <a:lstStyle/>
          <a:p>
            <a:endParaRPr lang="da-DK"/>
          </a:p>
        </p:txBody>
      </p:sp>
      <p:graphicFrame>
        <p:nvGraphicFramePr>
          <p:cNvPr id="6" name="Pladsholder til indhold 5">
            <a:extLst>
              <a:ext uri="{FF2B5EF4-FFF2-40B4-BE49-F238E27FC236}">
                <a16:creationId xmlns:a16="http://schemas.microsoft.com/office/drawing/2014/main" id="{C45272FC-136A-46BB-AA9A-4BE4F109FECA}"/>
              </a:ext>
            </a:extLst>
          </p:cNvPr>
          <p:cNvGraphicFramePr>
            <a:graphicFrameLocks noGrp="1"/>
          </p:cNvGraphicFramePr>
          <p:nvPr>
            <p:ph sz="quarter" idx="21"/>
            <p:extLst>
              <p:ext uri="{D42A27DB-BD31-4B8C-83A1-F6EECF244321}">
                <p14:modId xmlns:p14="http://schemas.microsoft.com/office/powerpoint/2010/main" val="256290885"/>
              </p:ext>
            </p:extLst>
          </p:nvPr>
        </p:nvGraphicFramePr>
        <p:xfrm>
          <a:off x="542925" y="1549400"/>
          <a:ext cx="9385300" cy="41481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3908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93F216-A9E8-498F-A077-1C785D6DE89A}"/>
              </a:ext>
            </a:extLst>
          </p:cNvPr>
          <p:cNvSpPr>
            <a:spLocks noGrp="1"/>
          </p:cNvSpPr>
          <p:nvPr>
            <p:ph type="title"/>
          </p:nvPr>
        </p:nvSpPr>
        <p:spPr/>
        <p:txBody>
          <a:bodyPr/>
          <a:lstStyle/>
          <a:p>
            <a:r>
              <a:rPr lang="da-DK" dirty="0"/>
              <a:t>Sammenhæng mellem fremspiring den 17. juni og forekomst af rodfiltsvamp ved fremspiring (indeks).</a:t>
            </a:r>
          </a:p>
        </p:txBody>
      </p:sp>
      <p:sp>
        <p:nvSpPr>
          <p:cNvPr id="4" name="Pladsholder til tekst 3">
            <a:extLst>
              <a:ext uri="{FF2B5EF4-FFF2-40B4-BE49-F238E27FC236}">
                <a16:creationId xmlns:a16="http://schemas.microsoft.com/office/drawing/2014/main" id="{4F3AC4A0-382A-40AF-8723-32D1D0FF384A}"/>
              </a:ext>
            </a:extLst>
          </p:cNvPr>
          <p:cNvSpPr>
            <a:spLocks noGrp="1"/>
          </p:cNvSpPr>
          <p:nvPr>
            <p:ph type="body" sz="quarter" idx="25"/>
          </p:nvPr>
        </p:nvSpPr>
        <p:spPr/>
        <p:txBody>
          <a:bodyPr/>
          <a:lstStyle/>
          <a:p>
            <a:endParaRPr lang="da-DK"/>
          </a:p>
        </p:txBody>
      </p:sp>
      <p:sp>
        <p:nvSpPr>
          <p:cNvPr id="5" name="Pladsholder til tekst 4">
            <a:extLst>
              <a:ext uri="{FF2B5EF4-FFF2-40B4-BE49-F238E27FC236}">
                <a16:creationId xmlns:a16="http://schemas.microsoft.com/office/drawing/2014/main" id="{79411884-ADCF-4D75-A9A8-3D62425F79C8}"/>
              </a:ext>
            </a:extLst>
          </p:cNvPr>
          <p:cNvSpPr>
            <a:spLocks noGrp="1"/>
          </p:cNvSpPr>
          <p:nvPr>
            <p:ph type="body" sz="quarter" idx="24"/>
          </p:nvPr>
        </p:nvSpPr>
        <p:spPr/>
        <p:txBody>
          <a:bodyPr/>
          <a:lstStyle/>
          <a:p>
            <a:endParaRPr lang="da-DK"/>
          </a:p>
        </p:txBody>
      </p:sp>
      <p:graphicFrame>
        <p:nvGraphicFramePr>
          <p:cNvPr id="6" name="Pladsholder til indhold 5">
            <a:extLst>
              <a:ext uri="{FF2B5EF4-FFF2-40B4-BE49-F238E27FC236}">
                <a16:creationId xmlns:a16="http://schemas.microsoft.com/office/drawing/2014/main" id="{5A66ADB8-CC7D-4C37-8498-42647E1E9859}"/>
              </a:ext>
            </a:extLst>
          </p:cNvPr>
          <p:cNvGraphicFramePr>
            <a:graphicFrameLocks noGrp="1"/>
          </p:cNvGraphicFramePr>
          <p:nvPr>
            <p:ph sz="quarter" idx="21"/>
            <p:extLst>
              <p:ext uri="{D42A27DB-BD31-4B8C-83A1-F6EECF244321}">
                <p14:modId xmlns:p14="http://schemas.microsoft.com/office/powerpoint/2010/main" val="1135910065"/>
              </p:ext>
            </p:extLst>
          </p:nvPr>
        </p:nvGraphicFramePr>
        <p:xfrm>
          <a:off x="542925" y="1549400"/>
          <a:ext cx="9385300" cy="41481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0367286"/>
      </p:ext>
    </p:extLst>
  </p:cSld>
  <p:clrMapOvr>
    <a:masterClrMapping/>
  </p:clrMapOvr>
</p:sld>
</file>

<file path=ppt/theme/theme1.xml><?xml version="1.0" encoding="utf-8"?>
<a:theme xmlns:a="http://schemas.openxmlformats.org/drawingml/2006/main" name="Landbrug_og_Foedevarer">
  <a:themeElements>
    <a:clrScheme name="Landbrug &amp; Fødevarer">
      <a:dk1>
        <a:srgbClr val="000000"/>
      </a:dk1>
      <a:lt1>
        <a:sysClr val="window" lastClr="FFFFFF"/>
      </a:lt1>
      <a:dk2>
        <a:srgbClr val="09562C"/>
      </a:dk2>
      <a:lt2>
        <a:srgbClr val="FFFFFF"/>
      </a:lt2>
      <a:accent1>
        <a:srgbClr val="BF9C81"/>
      </a:accent1>
      <a:accent2>
        <a:srgbClr val="076471"/>
      </a:accent2>
      <a:accent3>
        <a:srgbClr val="C8C7B2"/>
      </a:accent3>
      <a:accent4>
        <a:srgbClr val="9DDCF9"/>
      </a:accent4>
      <a:accent5>
        <a:srgbClr val="000000"/>
      </a:accent5>
      <a:accent6>
        <a:srgbClr val="FFD800"/>
      </a:accent6>
      <a:hlink>
        <a:srgbClr val="076471"/>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Præsentation3" id="{2E72F9AF-9D43-BD4F-944B-DE70BEA4778F}" vid="{A2E0B78D-1882-404F-8A2A-6EDBBE01AA2B}"/>
    </a:ext>
  </a:extLst>
</a:theme>
</file>

<file path=ppt/theme/theme2.xml><?xml version="1.0" encoding="utf-8"?>
<a:theme xmlns:a="http://schemas.openxmlformats.org/drawingml/2006/main" name="LF PPT - Vækst i balance">
  <a:themeElements>
    <a:clrScheme name="Landbrug &amp; Fødevarer">
      <a:dk1>
        <a:srgbClr val="000000"/>
      </a:dk1>
      <a:lt1>
        <a:sysClr val="window" lastClr="FFFFFF"/>
      </a:lt1>
      <a:dk2>
        <a:srgbClr val="09562C"/>
      </a:dk2>
      <a:lt2>
        <a:srgbClr val="FFFFFF"/>
      </a:lt2>
      <a:accent1>
        <a:srgbClr val="BF9C81"/>
      </a:accent1>
      <a:accent2>
        <a:srgbClr val="076471"/>
      </a:accent2>
      <a:accent3>
        <a:srgbClr val="C8C7B2"/>
      </a:accent3>
      <a:accent4>
        <a:srgbClr val="9DDCF9"/>
      </a:accent4>
      <a:accent5>
        <a:srgbClr val="000000"/>
      </a:accent5>
      <a:accent6>
        <a:srgbClr val="FFD800"/>
      </a:accent6>
      <a:hlink>
        <a:srgbClr val="076471"/>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Præsentation3" id="{2E72F9AF-9D43-BD4F-944B-DE70BEA4778F}" vid="{3DD74929-68E3-8A47-A037-8B867BA28C3E}"/>
    </a:ext>
  </a:extLst>
</a:theme>
</file>

<file path=ppt/theme/theme3.xml><?xml version="1.0" encoding="utf-8"?>
<a:theme xmlns:a="http://schemas.openxmlformats.org/drawingml/2006/main" name="LF PPT - Illustrationer i bunden">
  <a:themeElements>
    <a:clrScheme name="Landbrug &amp; Fødevarer">
      <a:dk1>
        <a:srgbClr val="000000"/>
      </a:dk1>
      <a:lt1>
        <a:sysClr val="window" lastClr="FFFFFF"/>
      </a:lt1>
      <a:dk2>
        <a:srgbClr val="09562C"/>
      </a:dk2>
      <a:lt2>
        <a:srgbClr val="FFFFFF"/>
      </a:lt2>
      <a:accent1>
        <a:srgbClr val="BF9C81"/>
      </a:accent1>
      <a:accent2>
        <a:srgbClr val="076471"/>
      </a:accent2>
      <a:accent3>
        <a:srgbClr val="C8C7B2"/>
      </a:accent3>
      <a:accent4>
        <a:srgbClr val="9DDCF9"/>
      </a:accent4>
      <a:accent5>
        <a:srgbClr val="000000"/>
      </a:accent5>
      <a:accent6>
        <a:srgbClr val="FFD800"/>
      </a:accent6>
      <a:hlink>
        <a:srgbClr val="076471"/>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Præsentation3" id="{2E72F9AF-9D43-BD4F-944B-DE70BEA4778F}" vid="{EA60EE4B-7025-8845-A809-837230E62DCB}"/>
    </a:ext>
  </a:extLst>
</a:theme>
</file>

<file path=ppt/theme/theme4.xml><?xml version="1.0" encoding="utf-8"?>
<a:theme xmlns:a="http://schemas.openxmlformats.org/drawingml/2006/main" name="LF PPT - SEGES">
  <a:themeElements>
    <a:clrScheme name="Landbrug &amp; Fødevarer">
      <a:dk1>
        <a:srgbClr val="000000"/>
      </a:dk1>
      <a:lt1>
        <a:sysClr val="window" lastClr="FFFFFF"/>
      </a:lt1>
      <a:dk2>
        <a:srgbClr val="09562C"/>
      </a:dk2>
      <a:lt2>
        <a:srgbClr val="FFFFFF"/>
      </a:lt2>
      <a:accent1>
        <a:srgbClr val="BF9C81"/>
      </a:accent1>
      <a:accent2>
        <a:srgbClr val="076471"/>
      </a:accent2>
      <a:accent3>
        <a:srgbClr val="C8C7B2"/>
      </a:accent3>
      <a:accent4>
        <a:srgbClr val="9DDCF9"/>
      </a:accent4>
      <a:accent5>
        <a:srgbClr val="000000"/>
      </a:accent5>
      <a:accent6>
        <a:srgbClr val="FFD800"/>
      </a:accent6>
      <a:hlink>
        <a:srgbClr val="076471"/>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Præsentation3" id="{2E72F9AF-9D43-BD4F-944B-DE70BEA4778F}" vid="{187139E8-B126-4345-8CB8-9B563266255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EGES">
    <a:dk1>
      <a:srgbClr val="000000"/>
    </a:dk1>
    <a:lt1>
      <a:sysClr val="window" lastClr="FFFFFF"/>
    </a:lt1>
    <a:dk2>
      <a:srgbClr val="09562C"/>
    </a:dk2>
    <a:lt2>
      <a:srgbClr val="E7E5DB"/>
    </a:lt2>
    <a:accent1>
      <a:srgbClr val="076471"/>
    </a:accent1>
    <a:accent2>
      <a:srgbClr val="C8C7B2"/>
    </a:accent2>
    <a:accent3>
      <a:srgbClr val="9DDCF9"/>
    </a:accent3>
    <a:accent4>
      <a:srgbClr val="7C9877"/>
    </a:accent4>
    <a:accent5>
      <a:srgbClr val="338291"/>
    </a:accent5>
    <a:accent6>
      <a:srgbClr val="E95D0F"/>
    </a:accent6>
    <a:hlink>
      <a:srgbClr val="076471"/>
    </a:hlink>
    <a:folHlink>
      <a:srgbClr val="E95D0F"/>
    </a:folHlink>
  </a:clrScheme>
  <a:fontScheme name="Kontor">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EGES">
    <a:dk1>
      <a:srgbClr val="000000"/>
    </a:dk1>
    <a:lt1>
      <a:sysClr val="window" lastClr="FFFFFF"/>
    </a:lt1>
    <a:dk2>
      <a:srgbClr val="09562C"/>
    </a:dk2>
    <a:lt2>
      <a:srgbClr val="E7E5DB"/>
    </a:lt2>
    <a:accent1>
      <a:srgbClr val="076471"/>
    </a:accent1>
    <a:accent2>
      <a:srgbClr val="C8C7B2"/>
    </a:accent2>
    <a:accent3>
      <a:srgbClr val="9DDCF9"/>
    </a:accent3>
    <a:accent4>
      <a:srgbClr val="7C9877"/>
    </a:accent4>
    <a:accent5>
      <a:srgbClr val="338291"/>
    </a:accent5>
    <a:accent6>
      <a:srgbClr val="E95D0F"/>
    </a:accent6>
    <a:hlink>
      <a:srgbClr val="076471"/>
    </a:hlink>
    <a:folHlink>
      <a:srgbClr val="E95D0F"/>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ynamicPublishingContent11 xmlns="http://schemas.microsoft.com/sharepoint/v3" xsi:nil="true"/>
    <DynamicPublishingContent14 xmlns="http://schemas.microsoft.com/sharepoint/v3" xsi:nil="true"/>
    <PublishingRollupImage xmlns="http://schemas.microsoft.com/sharepoint/v3" xsi:nil="true"/>
    <Revisionsdato xmlns="5aa14257-579e-4a1f-bbbb-3c8dd7393476">2018-02-13T09:31:00+00:00</Revisionsdato>
    <DynamicPublishingContent5 xmlns="http://schemas.microsoft.com/sharepoint/v3" xsi:nil="true"/>
    <DynamicPublishingContent12 xmlns="http://schemas.microsoft.com/sharepoint/v3" xsi:nil="true"/>
    <PublishingContactEmail xmlns="http://schemas.microsoft.com/sharepoint/v3" xsi:nil="true"/>
    <HeaderStyleDefinitions xmlns="http://schemas.microsoft.com/sharepoint/v3" xsi:nil="true"/>
    <DynamicPublishingContent4 xmlns="http://schemas.microsoft.com/sharepoint/v3" xsi:nil="true"/>
    <Skribenter xmlns="5aa14257-579e-4a1f-bbbb-3c8dd7393476">
      <UserInfo>
        <DisplayName/>
        <AccountId xsi:nil="true"/>
        <AccountType/>
      </UserInfo>
    </Skribenter>
    <PublishingVariationRelationshipLinkFieldID xmlns="http://schemas.microsoft.com/sharepoint/v3">
      <Url xsi:nil="true"/>
      <Description xsi:nil="true"/>
    </PublishingVariationRelationshipLinkFieldID>
    <PublishingPageContent xmlns="http://schemas.microsoft.com/sharepoint/v3" xsi:nil="true"/>
    <DynamicPublishingContent7 xmlns="http://schemas.microsoft.com/sharepoint/v3" xsi:nil="true"/>
    <DynamicPublishingContent6 xmlns="http://schemas.microsoft.com/sharepoint/v3" xsi:nil="true"/>
    <Bekraeftelsesdato xmlns="5aa14257-579e-4a1f-bbbb-3c8dd7393476">2018-02-13T09:31:00+00:00</Bekraeftelsesdato>
    <DynamicPublishingContent1 xmlns="http://schemas.microsoft.com/sharepoint/v3" xsi:nil="true"/>
    <DynamicPublishingContent13 xmlns="http://schemas.microsoft.com/sharepoint/v3" xsi:nil="true"/>
    <PublishingVariationGroupID xmlns="http://schemas.microsoft.com/sharepoint/v3" xsi:nil="true"/>
    <ArticleStartDate xmlns="http://schemas.microsoft.com/sharepoint/v3">2018-02-13T09:32:18+00:00</ArticleStartDate>
    <Listekode xmlns="5aa14257-579e-4a1f-bbbb-3c8dd7393476" xsi:nil="true"/>
    <DynamicPublishingContent0 xmlns="http://schemas.microsoft.com/sharepoint/v3" xsi:nil="true"/>
    <ArticleByLine xmlns="http://schemas.microsoft.com/sharepoint/v3" xsi:nil="true"/>
    <PublishingImageCaption xmlns="http://schemas.microsoft.com/sharepoint/v3" xsi:nil="true"/>
    <Forfattere xmlns="5aa14257-579e-4a1f-bbbb-3c8dd7393476">
      <UserInfo>
        <DisplayName>i:0e.t|dlbr idp|lclab@prod.dli</DisplayName>
        <AccountId>15196</AccountId>
        <AccountType/>
      </UserInfo>
    </Forfattere>
    <DynamicPublishingContent3 xmlns="http://schemas.microsoft.com/sharepoint/v3" xsi:nil="true"/>
    <Sorteringsorden xmlns="5aa14257-579e-4a1f-bbbb-3c8dd7393476" xsi:nil="true"/>
    <Audience xmlns="http://schemas.microsoft.com/sharepoint/v3" xsi:nil="true"/>
    <PublishingPageImage xmlns="http://schemas.microsoft.com/sharepoint/v3" xsi:nil="true"/>
    <DynamicPublishingContent2 xmlns="http://schemas.microsoft.com/sharepoint/v3" xsi:nil="true"/>
    <SummaryLinks xmlns="http://schemas.microsoft.com/sharepoint/v3">&lt;div title="_schemaversion" id="_3"&gt;
  &lt;div title="_view"&gt;
    &lt;span title="_columns"&gt;1&lt;/span&gt;
    &lt;span title="_linkstyle"&gt;&lt;/span&gt;
    &lt;span title="_groupstyle"&gt;&lt;/span&gt;
  &lt;/div&gt;
&lt;/div&gt;</SummaryLinks>
    <PublishingExpirationDate xmlns="http://schemas.microsoft.com/sharepoint/v3" xsi:nil="true"/>
    <PublishingContactPicture xmlns="http://schemas.microsoft.com/sharepoint/v3">
      <Url xsi:nil="true"/>
      <Description xsi:nil="true"/>
    </PublishingContactPicture>
    <Informationsserie xmlns="5aa14257-579e-4a1f-bbbb-3c8dd7393476" xsi:nil="true"/>
    <PublishingStartDate xmlns="http://schemas.microsoft.com/sharepoint/v3" xsi:nil="true"/>
    <Kontaktpersoner xmlns="5aa14257-579e-4a1f-bbbb-3c8dd7393476">
      <UserInfo>
        <DisplayName/>
        <AccountId xsi:nil="true"/>
        <AccountType/>
      </UserInfo>
    </Kontaktpersoner>
    <DynamicPublishingContent9 xmlns="http://schemas.microsoft.com/sharepoint/v3" xsi:nil="true"/>
    <DynamicPublishingContent10 xmlns="http://schemas.microsoft.com/sharepoint/v3" xsi:nil="true"/>
    <PublishingContact xmlns="http://schemas.microsoft.com/sharepoint/v3">
      <UserInfo>
        <DisplayName/>
        <AccountId xsi:nil="true"/>
        <AccountType/>
      </UserInfo>
    </PublishingContact>
    <PublishingContactName xmlns="http://schemas.microsoft.com/sharepoint/v3" xsi:nil="true"/>
    <Noegleord xmlns="5aa14257-579e-4a1f-bbbb-3c8dd7393476" xsi:nil="true"/>
    <DynamicPublishingContent8 xmlns="http://schemas.microsoft.com/sharepoint/v3" xsi:nil="true"/>
    <TaxCatchAll xmlns="303eeafb-7dff-46db-9396-e9c651f530ea"/>
    <Comments xmlns="http://schemas.microsoft.com/sharepoint/v3">Møde den 7. februar 2018</Comments>
    <Nummer xmlns="5aa14257-579e-4a1f-bbbb-3c8dd7393476" xsi:nil="true"/>
    <_dlc_DocId xmlns="303eeafb-7dff-46db-9396-e9c651f530ea">LBINFO-937041975-19320</_dlc_DocId>
    <_dlc_DocIdUrl xmlns="303eeafb-7dff-46db-9396-e9c651f530ea">
      <Url>https://sp.landbrugsinfo.dk/Afrapportering/innovation/2018/_layouts/DocIdRedir.aspx?ID=LBINFO-937041975-19320</Url>
      <Description>LBINFO-937041975-19320</Description>
    </_dlc_DocIdUrl>
    <Rettighedsgruppe xmlns="fc0fdba4-151c-4e55-9dcc-4c0be9bb72c9">1</Rettighedsgruppe>
    <WebInfoMultiSelect xmlns="fc0fdba4-151c-4e55-9dcc-4c0be9bb72c9" xsi:nil="true"/>
    <Projekter xmlns="fc0fdba4-151c-4e55-9dcc-4c0be9bb72c9" xsi:nil="true"/>
    <WebInfoLawCodes xmlns="fc0fdba4-151c-4e55-9dcc-4c0be9bb72c9" xsi:nil="true"/>
    <EnclosureFor xmlns="fc0fdba4-151c-4e55-9dcc-4c0be9bb72c9">
      <Url xsi:nil="true"/>
      <Description xsi:nil="true"/>
    </EnclosureFor>
    <GammelURL xmlns="fc0fdba4-151c-4e55-9dcc-4c0be9bb72c9" xsi:nil="true"/>
    <TaksonomiTaxHTField0 xmlns="fc0fdba4-151c-4e55-9dcc-4c0be9bb72c9">
      <Terms xmlns="http://schemas.microsoft.com/office/infopath/2007/PartnerControls"/>
    </TaksonomiTaxHTField0>
    <Ansvarligafdeling xmlns="fc0fdba4-151c-4e55-9dcc-4c0be9bb72c9">33</Ansvarligafdeling>
    <ProjectID xmlns="fc0fdba4-151c-4e55-9dcc-4c0be9bb72c9">X791X</ProjectID>
    <Ingen_x0020_besked_x0020_ved_x0020_arkivering xmlns="fc0fdba4-151c-4e55-9dcc-4c0be9bb72c9">false</Ingen_x0020_besked_x0020_ved_x0020_arkivering>
    <NetSkabelonValue xmlns="fc0fdba4-151c-4e55-9dcc-4c0be9bb72c9" xsi:nil="true"/>
    <PermalinkID xmlns="fc0fdba4-151c-4e55-9dcc-4c0be9bb72c9">43be005a-efd6-4447-bcf1-48ecb586bf67</PermalinkID>
    <Bevillingsgivere xmlns="fc0fdba4-151c-4e55-9dcc-4c0be9bb72c9" xsi:nil="true"/>
    <IsHiddenFromRollup xmlns="fc0fdba4-151c-4e55-9dcc-4c0be9bb72c9">0</IsHiddenFromRollup>
    <WebInfoSubjects xmlns="fc0fdba4-151c-4e55-9dcc-4c0be9bb72c9" xsi:nil="true"/>
    <FinanceYear xmlns="fc0fdba4-151c-4e55-9dcc-4c0be9bb72c9" xsi:nil="true"/>
    <Afrapportering xmlns="fc0fdba4-151c-4e55-9dcc-4c0be9bb72c9">791;#Værdiafprøvning af sorter til brug i økologisk produktion af spisekartofler</Afrapportering>
    <Afsender xmlns="fc0fdba4-151c-4e55-9dcc-4c0be9bb72c9">2</Afsender>
    <Arkiveringsdato xmlns="fc0fdba4-151c-4e55-9dcc-4c0be9bb72c9">2099-12-31T23:00:00+00:00</Arkiveringsdato>
    <HideInRollups xmlns="fc0fdba4-151c-4e55-9dcc-4c0be9bb72c9">false</HideInRollups>
    <HitCount xmlns="fc0fdba4-151c-4e55-9dcc-4c0be9bb72c9">0</HitCoun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Set Item Permission, based on rettighedsgruppe</Name>
    <Synchronization>Asynchronous</Synchronization>
    <Type>10001</Type>
    <SequenceNumber>1010</SequenceNumber>
    <Assembly>DAAS.WebInfo.Common, Version=1.0.0.0, Culture=neutral, PublicKeyToken=f192aeb827ef4bcc</Assembly>
    <Class>DAAS.WebInfo.Common.EventReceivers.RightsGroupItemEventReceiver</Class>
    <Data/>
    <Filter/>
  </Receiver>
  <Receiver>
    <Name>Set Item Permission, based on rettighedsgruppe</Name>
    <Synchronization>Asynchronous</Synchronization>
    <Type>10002</Type>
    <SequenceNumber>1010</SequenceNumber>
    <Assembly>DAAS.WebInfo.Common, Version=1.0.0.0, Culture=neutral, PublicKeyToken=f192aeb827ef4bcc</Assembly>
    <Class>DAAS.WebInfo.Common.EventReceivers.RightsGroupItemEventReceiver</Class>
    <Data/>
    <Filter/>
  </Receiver>
  <Receiver>
    <Name>WebInfo Content Page Event</Name>
    <Synchronization>Synchronous</Synchronization>
    <Type>1</Type>
    <SequenceNumber>1030</SequenceNumber>
    <Assembly>DAAS.WebInfo.Common, Version=1.0.0.0, Culture=neutral, PublicKeyToken=f192aeb827ef4bcc</Assembly>
    <Class>DAAS.WebInfo.Common.EventReceivers.WebInfoContentPageEventReceiver</Class>
    <Data/>
    <Filter/>
  </Receiver>
  <Receiver>
    <Name>WebInfo Content Page Event</Name>
    <Synchronization>Synchronous</Synchronization>
    <Type>2</Type>
    <SequenceNumber>1030</SequenceNumber>
    <Assembly>DAAS.WebInfo.Common, Version=1.0.0.0, Culture=neutral, PublicKeyToken=f192aeb827ef4bcc</Assembly>
    <Class>DAAS.WebInfo.Common.EventReceivers.WebInfoContentPageEventReceiver</Class>
    <Data/>
    <Filter/>
  </Receiver>
  <Receiver>
    <Name>WebInfo Content Page Event</Name>
    <Synchronization>Asynchronous</Synchronization>
    <Type>10002</Type>
    <SequenceNumber>1030</SequenceNumber>
    <Assembly>DAAS.WebInfo.Common, Version=1.0.0.0, Culture=neutral, PublicKeyToken=f192aeb827ef4bcc</Assembly>
    <Class>DAAS.WebInfo.Common.EventReceivers.WebInfoContentPageEventReceiver</Class>
    <Data/>
    <Filter/>
  </Receiver>
</spe:Receivers>
</file>

<file path=customXml/item4.xml><?xml version="1.0" encoding="utf-8"?>
<ct:contentTypeSchema xmlns:ct="http://schemas.microsoft.com/office/2006/metadata/contentType" xmlns:ma="http://schemas.microsoft.com/office/2006/metadata/properties/metaAttributes" ct:_="" ma:_="" ma:contentTypeName="Landbrugsinfo Artikelside" ma:contentTypeID="0x010100C568DB52D9D0A14D9B2FDCC96666E9F2007948130EC3DB064584E219954237AF3900242457EFB8B24247815D688C526CD44D00C26A9DBCB02B5C4DA1F017B836C045C00060750ADE2E6249BABB5C6118FC133DE800B6E1A9893ABA4670B08C14B9C53A30D3007F2FF3FBD121E74397D1152B5A90CD7A" ma:contentTypeVersion="101" ma:contentTypeDescription="Den primære contenttype der anvendes på Landbrugsinfo" ma:contentTypeScope="" ma:versionID="dfe2098aa69a8320c18430eb38d25056">
  <xsd:schema xmlns:xsd="http://www.w3.org/2001/XMLSchema" xmlns:xs="http://www.w3.org/2001/XMLSchema" xmlns:p="http://schemas.microsoft.com/office/2006/metadata/properties" xmlns:ns1="http://schemas.microsoft.com/sharepoint/v3" xmlns:ns2="fc0fdba4-151c-4e55-9dcc-4c0be9bb72c9" xmlns:ns3="5aa14257-579e-4a1f-bbbb-3c8dd7393476" xmlns:ns4="303eeafb-7dff-46db-9396-e9c651f530ea" targetNamespace="http://schemas.microsoft.com/office/2006/metadata/properties" ma:root="true" ma:fieldsID="d08c2e9aff9fedfa817bb52de382b40b" ns1:_="" ns2:_="" ns3:_="" ns4:_="">
    <xsd:import namespace="http://schemas.microsoft.com/sharepoint/v3"/>
    <xsd:import namespace="fc0fdba4-151c-4e55-9dcc-4c0be9bb72c9"/>
    <xsd:import namespace="5aa14257-579e-4a1f-bbbb-3c8dd7393476"/>
    <xsd:import namespace="303eeafb-7dff-46db-9396-e9c651f530ea"/>
    <xsd:element name="properties">
      <xsd:complexType>
        <xsd:sequence>
          <xsd:element name="documentManagement">
            <xsd:complexType>
              <xsd:all>
                <xsd:element ref="ns1:Comments"/>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PageImage" minOccurs="0"/>
                <xsd:element ref="ns1:PublishingPageContent" minOccurs="0"/>
                <xsd:element ref="ns1:SummaryLinks" minOccurs="0"/>
                <xsd:element ref="ns1:ArticleByLine" minOccurs="0"/>
                <xsd:element ref="ns1:ArticleStartDate" minOccurs="0"/>
                <xsd:element ref="ns1:PublishingImageCaption" minOccurs="0"/>
                <xsd:element ref="ns1:HeaderStyleDefinitions" minOccurs="0"/>
                <xsd:element ref="ns2:Ansvarligafdeling" minOccurs="0"/>
                <xsd:element ref="ns3:Forfattere" minOccurs="0"/>
                <xsd:element ref="ns2:Rettighedsgruppe"/>
                <xsd:element ref="ns3:Listekode" minOccurs="0"/>
                <xsd:element ref="ns3:Nummer" minOccurs="0"/>
                <xsd:element ref="ns3:Noegleord" minOccurs="0"/>
                <xsd:element ref="ns3:Informationsserie" minOccurs="0"/>
                <xsd:element ref="ns3:Bekraeftelsesdato" minOccurs="0"/>
                <xsd:element ref="ns3:Revisionsdato" minOccurs="0"/>
                <xsd:element ref="ns2:Afsender" minOccurs="0"/>
                <xsd:element ref="ns2:Arkiveringsdato"/>
                <xsd:element ref="ns2:Ingen_x0020_besked_x0020_ved_x0020_arkivering" minOccurs="0"/>
                <xsd:element ref="ns2:HideInRollups" minOccurs="0"/>
                <xsd:element ref="ns2:IsHiddenFromRollup" minOccurs="0"/>
                <xsd:element ref="ns1:DynamicPublishingContent0" minOccurs="0"/>
                <xsd:element ref="ns1:DynamicPublishingContent1" minOccurs="0"/>
                <xsd:element ref="ns1:DynamicPublishingContent2" minOccurs="0"/>
                <xsd:element ref="ns1:DynamicPublishingContent3" minOccurs="0"/>
                <xsd:element ref="ns1:DynamicPublishingContent4" minOccurs="0"/>
                <xsd:element ref="ns1:DynamicPublishingContent5" minOccurs="0"/>
                <xsd:element ref="ns3:Sorteringsorden" minOccurs="0"/>
                <xsd:element ref="ns2:EnclosureFor" minOccurs="0"/>
                <xsd:element ref="ns2:GammelURL" minOccurs="0"/>
                <xsd:element ref="ns2:NetSkabelonValue" minOccurs="0"/>
                <xsd:element ref="ns2:Projekter" minOccurs="0"/>
                <xsd:element ref="ns2:WebInfoSubjects" minOccurs="0"/>
                <xsd:element ref="ns2:HitCount" minOccurs="0"/>
                <xsd:element ref="ns2:PermalinkID" minOccurs="0"/>
                <xsd:element ref="ns2:WebInfoMultiSelect" minOccurs="0"/>
                <xsd:element ref="ns4:_dlc_DocId" minOccurs="0"/>
                <xsd:element ref="ns4:_dlc_DocIdUrl" minOccurs="0"/>
                <xsd:element ref="ns4:_dlc_DocIdPersistId" minOccurs="0"/>
                <xsd:element ref="ns1:DynamicPublishingContent6" minOccurs="0"/>
                <xsd:element ref="ns1:DynamicPublishingContent7" minOccurs="0"/>
                <xsd:element ref="ns1:DynamicPublishingContent8" minOccurs="0"/>
                <xsd:element ref="ns1:DynamicPublishingContent9" minOccurs="0"/>
                <xsd:element ref="ns1:DynamicPublishingContent10" minOccurs="0"/>
                <xsd:element ref="ns1:DynamicPublishingContent11" minOccurs="0"/>
                <xsd:element ref="ns1:DynamicPublishingContent12" minOccurs="0"/>
                <xsd:element ref="ns1:DynamicPublishingContent13" minOccurs="0"/>
                <xsd:element ref="ns1:DynamicPublishingContent14" minOccurs="0"/>
                <xsd:element ref="ns2:TaksonomiTaxHTField0" minOccurs="0"/>
                <xsd:element ref="ns4:TaxCatchAll" minOccurs="0"/>
                <xsd:element ref="ns4:TaxCatchAllLabel" minOccurs="0"/>
                <xsd:element ref="ns2:Bevillingsgivere" minOccurs="0"/>
                <xsd:element ref="ns2:FinanceYear" minOccurs="0"/>
                <xsd:element ref="ns2:WebInfoLawCodes" minOccurs="0"/>
                <xsd:element ref="ns2:Afrapportering" minOccurs="0"/>
                <xsd:element ref="ns3:Kontaktpersoner" minOccurs="0"/>
                <xsd:element ref="ns3:Skribenter" minOccurs="0"/>
                <xsd:element ref="ns2:Projec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ma:displayName="Beskrivelse" ma:internalName="Comments">
      <xsd:simpleType>
        <xsd:restriction base="dms:Note">
          <xsd:maxLength value="255"/>
        </xsd:restriction>
      </xsd:simpleType>
    </xsd:element>
    <xsd:element name="PublishingStartDate" ma:index="9" nillable="true" ma:displayName="Startdato for planlægning" ma:internalName="PublishingStartDate">
      <xsd:simpleType>
        <xsd:restriction base="dms:Unknown"/>
      </xsd:simpleType>
    </xsd:element>
    <xsd:element name="PublishingExpirationDate" ma:index="10" nillable="true" ma:displayName="Slutdato for planlægning" ma:internalName="PublishingExpirationDate">
      <xsd:simpleType>
        <xsd:restriction base="dms:Unknown"/>
      </xsd:simpleType>
    </xsd:element>
    <xsd:element name="PublishingContact" ma:index="11" nillable="true" ma:displayName="Kontaktperson"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E-mail-adresse på kontaktperson" ma:internalName="PublishingContactEmail">
      <xsd:simpleType>
        <xsd:restriction base="dms:Text">
          <xsd:maxLength value="255"/>
        </xsd:restriction>
      </xsd:simpleType>
    </xsd:element>
    <xsd:element name="PublishingContactName" ma:index="13" nillable="true" ma:displayName="Navn på kontaktperson" ma:internalName="PublishingContactName">
      <xsd:simpleType>
        <xsd:restriction base="dms:Text">
          <xsd:maxLength value="255"/>
        </xsd:restriction>
      </xsd:simpleType>
    </xsd:element>
    <xsd:element name="PublishingContactPicture" ma:index="14" nillable="true" ma:displayName="Billede af kontaktperson"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Sidelayout"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sgruppe-id" ma:internalName="PublishingVariationGroupID">
      <xsd:simpleType>
        <xsd:restriction base="dms:Text">
          <xsd:maxLength value="255"/>
        </xsd:restriction>
      </xsd:simpleType>
    </xsd:element>
    <xsd:element name="PublishingVariationRelationshipLinkFieldID" ma:index="17" nillable="true" ma:displayName="Relationshyperlink for variation"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Opløftningsbillede" ma:internalName="PublishingRollupImage">
      <xsd:simpleType>
        <xsd:restriction base="dms:Unknown"/>
      </xsd:simpleType>
    </xsd:element>
    <xsd:element name="Audience" ma:index="19" nillable="true" ma:displayName="Målgrupper" ma:description="" ma:internalName="Audience">
      <xsd:simpleType>
        <xsd:restriction base="dms:Unknown"/>
      </xsd:simpleType>
    </xsd:element>
    <xsd:element name="PublishingPageImage" ma:index="20" nillable="true" ma:displayName="Sidebillede" ma:internalName="PublishingPageImage">
      <xsd:simpleType>
        <xsd:restriction base="dms:Unknown"/>
      </xsd:simpleType>
    </xsd:element>
    <xsd:element name="PublishingPageContent" ma:index="21" nillable="true" ma:displayName="Sideindhold" ma:internalName="PublishingPageContent">
      <xsd:simpleType>
        <xsd:restriction base="dms:Unknown"/>
      </xsd:simpleType>
    </xsd:element>
    <xsd:element name="SummaryLinks" ma:index="22" nillable="true" ma:displayName="Oversigtshyperlinks" ma:internalName="SummaryLinks">
      <xsd:simpleType>
        <xsd:restriction base="dms:Unknown"/>
      </xsd:simpleType>
    </xsd:element>
    <xsd:element name="ArticleByLine" ma:index="23" nillable="true" ma:displayName="Forfatterlinje" ma:internalName="ArticleByLine">
      <xsd:simpleType>
        <xsd:restriction base="dms:Text">
          <xsd:maxLength value="255"/>
        </xsd:restriction>
      </xsd:simpleType>
    </xsd:element>
    <xsd:element name="ArticleStartDate" ma:index="24" nillable="true" ma:displayName="Artikeldato" ma:format="DateOnly" ma:internalName="ArticleStartDate">
      <xsd:simpleType>
        <xsd:restriction base="dms:DateTime"/>
      </xsd:simpleType>
    </xsd:element>
    <xsd:element name="PublishingImageCaption" ma:index="25" nillable="true" ma:displayName="Billedtekst" ma:internalName="PublishingImageCaption">
      <xsd:simpleType>
        <xsd:restriction base="dms:Unknown"/>
      </xsd:simpleType>
    </xsd:element>
    <xsd:element name="HeaderStyleDefinitions" ma:index="26" nillable="true" ma:displayName="Typografidefinitioner" ma:internalName="HeaderStyleDefinitions">
      <xsd:simpleType>
        <xsd:restriction base="dms:Unknown"/>
      </xsd:simpleType>
    </xsd:element>
    <xsd:element name="DynamicPublishingContent0" ma:index="41" nillable="true" ma:displayName="Dynamisk sideindhold (1)" ma:hidden="true" ma:internalName="DynamicPublishingContent0">
      <xsd:simpleType>
        <xsd:restriction base="dms:Unknown"/>
      </xsd:simpleType>
    </xsd:element>
    <xsd:element name="DynamicPublishingContent1" ma:index="42" nillable="true" ma:displayName="Dynamisk sideindhold (2)" ma:hidden="true" ma:internalName="DynamicPublishingContent1">
      <xsd:simpleType>
        <xsd:restriction base="dms:Unknown"/>
      </xsd:simpleType>
    </xsd:element>
    <xsd:element name="DynamicPublishingContent2" ma:index="43" nillable="true" ma:displayName="Dynamisk sideindhold (3)" ma:hidden="true" ma:internalName="DynamicPublishingContent2">
      <xsd:simpleType>
        <xsd:restriction base="dms:Unknown"/>
      </xsd:simpleType>
    </xsd:element>
    <xsd:element name="DynamicPublishingContent3" ma:index="44" nillable="true" ma:displayName="Dynamisk sideindhold (4)" ma:hidden="true" ma:internalName="DynamicPublishingContent3">
      <xsd:simpleType>
        <xsd:restriction base="dms:Unknown"/>
      </xsd:simpleType>
    </xsd:element>
    <xsd:element name="DynamicPublishingContent4" ma:index="45" nillable="true" ma:displayName="Dynamisk sideindhold (5)" ma:hidden="true" ma:internalName="DynamicPublishingContent4">
      <xsd:simpleType>
        <xsd:restriction base="dms:Unknown"/>
      </xsd:simpleType>
    </xsd:element>
    <xsd:element name="DynamicPublishingContent5" ma:index="46" nillable="true" ma:displayName="Dynamisk sideindhold (6)" ma:hidden="true" ma:internalName="DynamicPublishingContent5">
      <xsd:simpleType>
        <xsd:restriction base="dms:Unknown"/>
      </xsd:simpleType>
    </xsd:element>
    <xsd:element name="DynamicPublishingContent6" ma:index="59" nillable="true" ma:displayName="Dynamisk sideindhold (7)" ma:hidden="true" ma:internalName="DynamicPublishingContent6">
      <xsd:simpleType>
        <xsd:restriction base="dms:Unknown"/>
      </xsd:simpleType>
    </xsd:element>
    <xsd:element name="DynamicPublishingContent7" ma:index="60" nillable="true" ma:displayName="Dynamisk sideindhold (8)" ma:hidden="true" ma:internalName="DynamicPublishingContent7">
      <xsd:simpleType>
        <xsd:restriction base="dms:Unknown"/>
      </xsd:simpleType>
    </xsd:element>
    <xsd:element name="DynamicPublishingContent8" ma:index="61" nillable="true" ma:displayName="Dynamisk sideindhold (9)" ma:hidden="true" ma:internalName="DynamicPublishingContent8">
      <xsd:simpleType>
        <xsd:restriction base="dms:Unknown"/>
      </xsd:simpleType>
    </xsd:element>
    <xsd:element name="DynamicPublishingContent9" ma:index="62" nillable="true" ma:displayName="Dynamisk sideindhold (10)" ma:hidden="true" ma:internalName="DynamicPublishingContent9">
      <xsd:simpleType>
        <xsd:restriction base="dms:Unknown"/>
      </xsd:simpleType>
    </xsd:element>
    <xsd:element name="DynamicPublishingContent10" ma:index="63" nillable="true" ma:displayName="Dynamisk sideindhold (11)" ma:hidden="true" ma:internalName="DynamicPublishingContent10">
      <xsd:simpleType>
        <xsd:restriction base="dms:Unknown"/>
      </xsd:simpleType>
    </xsd:element>
    <xsd:element name="DynamicPublishingContent11" ma:index="64" nillable="true" ma:displayName="Dynamisk sideindhold (12)" ma:hidden="true" ma:internalName="DynamicPublishingContent11">
      <xsd:simpleType>
        <xsd:restriction base="dms:Unknown"/>
      </xsd:simpleType>
    </xsd:element>
    <xsd:element name="DynamicPublishingContent12" ma:index="65" nillable="true" ma:displayName="Dynamisk sideindhold (13)" ma:hidden="true" ma:internalName="DynamicPublishingContent12">
      <xsd:simpleType>
        <xsd:restriction base="dms:Unknown"/>
      </xsd:simpleType>
    </xsd:element>
    <xsd:element name="DynamicPublishingContent13" ma:index="66" nillable="true" ma:displayName="Dynamisk sideindhold (14)" ma:hidden="true" ma:internalName="DynamicPublishingContent13">
      <xsd:simpleType>
        <xsd:restriction base="dms:Unknown"/>
      </xsd:simpleType>
    </xsd:element>
    <xsd:element name="DynamicPublishingContent14" ma:index="67" nillable="true" ma:displayName="Dynamisk sideindhold (15)" ma:hidden="true" ma:internalName="DynamicPublishingContent14">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c0fdba4-151c-4e55-9dcc-4c0be9bb72c9" elementFormDefault="qualified">
    <xsd:import namespace="http://schemas.microsoft.com/office/2006/documentManagement/types"/>
    <xsd:import namespace="http://schemas.microsoft.com/office/infopath/2007/PartnerControls"/>
    <xsd:element name="Ansvarligafdeling" ma:index="27" nillable="true" ma:displayName="Ansvarlig afdeling" ma:list="{2b5a13a3-256c-433f-bc8b-bde4d05df095}" ma:internalName="Ansvarligafdeling" ma:showField="Title" ma:web="303eeafb-7dff-46db-9396-e9c651f530ea">
      <xsd:simpleType>
        <xsd:restriction base="dms:Lookup"/>
      </xsd:simpleType>
    </xsd:element>
    <xsd:element name="Rettighedsgruppe" ma:index="29" ma:displayName="Rettighedsgruppe" ma:default="2;#Basis" ma:list="{cd861654-9942-42cc-b4e8-22e2eb33fafe}" ma:internalName="Rettighedsgruppe" ma:readOnly="false" ma:showField="Title" ma:web="303eeafb-7dff-46db-9396-e9c651f530ea">
      <xsd:simpleType>
        <xsd:restriction base="dms:Lookup"/>
      </xsd:simpleType>
    </xsd:element>
    <xsd:element name="Afsender" ma:index="36" nillable="true" ma:displayName="Afsender" ma:default="2;#Landscentret" ma:list="{b497b606-9a6f-4593-a3de-acb9bcbea154}" ma:internalName="Afsender" ma:showField="LinkTitleNoMenu" ma:web="303eeafb-7dff-46db-9396-e9c651f530ea">
      <xsd:simpleType>
        <xsd:restriction base="dms:Lookup"/>
      </xsd:simpleType>
    </xsd:element>
    <xsd:element name="Arkiveringsdato" ma:index="37" ma:displayName="Arkiveringsdato" ma:format="DateOnly" ma:internalName="Arkiveringsdato">
      <xsd:simpleType>
        <xsd:restriction base="dms:DateTime"/>
      </xsd:simpleType>
    </xsd:element>
    <xsd:element name="Ingen_x0020_besked_x0020_ved_x0020_arkivering" ma:index="38" nillable="true" ma:displayName="Ingen besked ved arkivering" ma:default="0" ma:description="Klik her, for ikke at modtage en besked, når dokumentet når sin udløbsdato" ma:internalName="Ingen_x0020_besked_x0020_ved_x0020_arkivering">
      <xsd:simpleType>
        <xsd:restriction base="dms:Boolean"/>
      </xsd:simpleType>
    </xsd:element>
    <xsd:element name="HideInRollups" ma:index="39" nillable="true" ma:displayName="Skjul i artikellister" ma:default="0" ma:description="Klik her for at skjule siden i artikellister" ma:internalName="HideInRollups">
      <xsd:simpleType>
        <xsd:restriction base="dms:Boolean"/>
      </xsd:simpleType>
    </xsd:element>
    <xsd:element name="IsHiddenFromRollup" ma:index="40" nillable="true" ma:displayName="Skjult i artikellister (system)" ma:decimals="0" ma:default="0" ma:description="Understøtter infrastrukturen" ma:internalName="IsHiddenFromRollup">
      <xsd:simpleType>
        <xsd:restriction base="dms:Number"/>
      </xsd:simpleType>
    </xsd:element>
    <xsd:element name="EnclosureFor" ma:index="48" nillable="true" ma:displayName="Bilag til" ma:description="Peger på bilagets moderdokument" ma:internalName="EnclosureFor">
      <xsd:complexType>
        <xsd:complexContent>
          <xsd:extension base="dms:URL">
            <xsd:sequence>
              <xsd:element name="Url" type="dms:ValidUrl" minOccurs="0" nillable="true"/>
              <xsd:element name="Description" type="xsd:string" nillable="true"/>
            </xsd:sequence>
          </xsd:extension>
        </xsd:complexContent>
      </xsd:complexType>
    </xsd:element>
    <xsd:element name="GammelURL" ma:index="49" nillable="true" ma:displayName="Gammel URL" ma:description="Tidligere placering på landbrugsinfo" ma:internalName="GammelURL">
      <xsd:simpleType>
        <xsd:restriction base="dms:Text">
          <xsd:maxLength value="255"/>
        </xsd:restriction>
      </xsd:simpleType>
    </xsd:element>
    <xsd:element name="NetSkabelonValue" ma:index="50" nillable="true" ma:displayName="NetSkabelon værdier" ma:internalName="NetSkabelonValue">
      <xsd:simpleType>
        <xsd:restriction base="dms:Text">
          <xsd:maxLength value="255"/>
        </xsd:restriction>
      </xsd:simpleType>
    </xsd:element>
    <xsd:element name="Projekter" ma:index="51" nillable="true" ma:displayName="Projekter" ma:list="{ecf07d35-95fb-4bda-ad72-e46544058ec2}" ma:internalName="Projekter" ma:showField="LinkTitleNoMenu" ma:web="303eeafb-7dff-46db-9396-e9c651f530ea">
      <xsd:simpleType>
        <xsd:restriction base="dms:Unknown"/>
      </xsd:simpleType>
    </xsd:element>
    <xsd:element name="WebInfoSubjects" ma:index="52" nillable="true" ma:displayName="Emneord" ma:description="Knyt emneord til din artikel. Benyttes primært til nyhedsbreve." ma:list="{c1fcffa3-db61-496d-89f0-dea25d970c75}" ma:internalName="WebInfoSubjects" ma:showField="LinkTitleNoMenu" ma:web="303eeafb-7dff-46db-9396-e9c651f530ea">
      <xsd:simpleType>
        <xsd:restriction base="dms:Unknown"/>
      </xsd:simpleType>
    </xsd:element>
    <xsd:element name="HitCount" ma:index="53" nillable="true" ma:displayName="HitCount (system)" ma:decimals="0" ma:default="0" ma:description="Antal gange et dokument er set af en bruger" ma:internalName="HitCount" ma:readOnly="false">
      <xsd:simpleType>
        <xsd:restriction base="dms:Number"/>
      </xsd:simpleType>
    </xsd:element>
    <xsd:element name="PermalinkID" ma:index="54" nillable="true" ma:displayName="Permalink ID" ma:description="Unik ID for artiklen som kan benyttes til permalink" ma:hidden="true" ma:internalName="PermalinkID" ma:readOnly="false">
      <xsd:simpleType>
        <xsd:restriction base="dms:Text">
          <xsd:maxLength value="255"/>
        </xsd:restriction>
      </xsd:simpleType>
    </xsd:element>
    <xsd:element name="WebInfoMultiSelect" ma:index="55" nillable="true" ma:displayName="Tilvalg" ma:description="Mulighed for et antal tilvalg gemt i et samlet felt." ma:internalName="WebInfoMultiSelect">
      <xsd:simpleType>
        <xsd:restriction base="dms:Unknown"/>
      </xsd:simpleType>
    </xsd:element>
    <xsd:element name="TaksonomiTaxHTField0" ma:index="68" nillable="true" ma:taxonomy="true" ma:internalName="TaksonomiTaxHTField0" ma:taxonomyFieldName="Taksonomi" ma:displayName="Taksonomi" ma:fieldId="{6e43b4ee-656e-4e6d-875c-6c0fe73b7faf}" ma:taxonomyMulti="true" ma:sspId="2476898c-5e7e-458a-8d26-e528e2e6d5ce" ma:termSetId="65f14c63-6b42-47e9-9739-973b2f9a435e" ma:anchorId="00000000-0000-0000-0000-000000000000" ma:open="false" ma:isKeyword="false">
      <xsd:complexType>
        <xsd:sequence>
          <xsd:element ref="pc:Terms" minOccurs="0" maxOccurs="1"/>
        </xsd:sequence>
      </xsd:complexType>
    </xsd:element>
    <xsd:element name="Bevillingsgivere" ma:index="72" nillable="true" ma:displayName="Bevillingsgivere" ma:list="9ccd692b-b01f-4300-9d4e-b4fb85c2c995" ma:internalName="Bevillingsgivere" ma:showField="LinkTitleNoMenu" ma:web="303eeafb-7dff-46db-9396-e9c651f530ea">
      <xsd:simpleType>
        <xsd:restriction base="dms:Unknown"/>
      </xsd:simpleType>
    </xsd:element>
    <xsd:element name="FinanceYear" ma:index="73" nillable="true" ma:displayName="Bevillingsår" ma:decimals="0" ma:internalName="FinanceYear">
      <xsd:simpleType>
        <xsd:restriction base="dms:Number"/>
      </xsd:simpleType>
    </xsd:element>
    <xsd:element name="WebInfoLawCodes" ma:index="74" nillable="true" ma:displayName="Lovkoder" ma:description="Knyt lovkoder til din artikel." ma:list="{908f6eb6-a66b-478a-a99e-d2541dc092be}" ma:internalName="WebInfoLawCodes" ma:showField="LinkTitleNoMenu" ma:web="303eeafb-7dff-46db-9396-e9c651f530ea">
      <xsd:simpleType>
        <xsd:restriction base="dms:Unknown"/>
      </xsd:simpleType>
    </xsd:element>
    <xsd:element name="Afrapportering" ma:index="75" nillable="true" ma:displayName="Afrapportering" ma:list="{126d356a-4f5c-4bbb-91a6-e07af1934e19}" ma:internalName="Afrapportering" ma:showField="LinkTitleNoMenu" ma:web="303eeafb-7dff-46db-9396-e9c651f530ea">
      <xsd:simpleType>
        <xsd:restriction base="dms:Unknown"/>
      </xsd:simpleType>
    </xsd:element>
    <xsd:element name="ProjectID" ma:index="78" nillable="true" ma:displayName="ProjectID (system)" ma:internalName="Project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a14257-579e-4a1f-bbbb-3c8dd7393476" elementFormDefault="qualified">
    <xsd:import namespace="http://schemas.microsoft.com/office/2006/documentManagement/types"/>
    <xsd:import namespace="http://schemas.microsoft.com/office/infopath/2007/PartnerControls"/>
    <xsd:element name="Forfattere" ma:index="28" nillable="true" ma:displayName="Forfattere" ma:list="UserInfo" ma:SharePointGroup="0" ma:internalName="Forfattere"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istekode" ma:index="30" nillable="true" ma:displayName="Listekode" ma:internalName="Listekode">
      <xsd:simpleType>
        <xsd:restriction base="dms:Text">
          <xsd:maxLength value="255"/>
        </xsd:restriction>
      </xsd:simpleType>
    </xsd:element>
    <xsd:element name="Nummer" ma:index="31" nillable="true" ma:displayName="Nummer" ma:internalName="Nummer">
      <xsd:simpleType>
        <xsd:restriction base="dms:Text">
          <xsd:maxLength value="255"/>
        </xsd:restriction>
      </xsd:simpleType>
    </xsd:element>
    <xsd:element name="Noegleord" ma:index="32" nillable="true" ma:displayName="Nøgleord" ma:internalName="Noegleord">
      <xsd:simpleType>
        <xsd:restriction base="dms:Text">
          <xsd:maxLength value="255"/>
        </xsd:restriction>
      </xsd:simpleType>
    </xsd:element>
    <xsd:element name="Informationsserie" ma:index="33" nillable="true" ma:displayName="Historisk informationsserie" ma:internalName="Informationsserie">
      <xsd:simpleType>
        <xsd:restriction base="dms:Text">
          <xsd:maxLength value="255"/>
        </xsd:restriction>
      </xsd:simpleType>
    </xsd:element>
    <xsd:element name="Bekraeftelsesdato" ma:index="34" nillable="true" ma:displayName="Bekræftelsesdato" ma:format="DateTime" ma:internalName="Bekraeftelsesdato">
      <xsd:simpleType>
        <xsd:restriction base="dms:DateTime"/>
      </xsd:simpleType>
    </xsd:element>
    <xsd:element name="Revisionsdato" ma:index="35" nillable="true" ma:displayName="Revisionsdato" ma:format="DateTime" ma:internalName="Revisionsdato">
      <xsd:simpleType>
        <xsd:restriction base="dms:DateTime"/>
      </xsd:simpleType>
    </xsd:element>
    <xsd:element name="Sorteringsorden" ma:index="47" nillable="true" ma:displayName="Sorteringsorden" ma:decimals="0" ma:internalName="Sorteringsorden">
      <xsd:simpleType>
        <xsd:restriction base="dms:Number"/>
      </xsd:simpleType>
    </xsd:element>
    <xsd:element name="Kontaktpersoner" ma:index="76" nillable="true" ma:displayName="Kontaktpersoner" ma:list="UserInfo" ma:SharePointGroup="0" ma:internalName="Kontaktpersoner"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kribenter" ma:index="77" nillable="true" ma:displayName="Skribenter" ma:list="UserInfo" ma:SharePointGroup="0" ma:internalName="Skribenter"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03eeafb-7dff-46db-9396-e9c651f530ea" elementFormDefault="qualified">
    <xsd:import namespace="http://schemas.microsoft.com/office/2006/documentManagement/types"/>
    <xsd:import namespace="http://schemas.microsoft.com/office/infopath/2007/PartnerControls"/>
    <xsd:element name="_dlc_DocId" ma:index="56" nillable="true" ma:displayName="Værdi for dokument-id" ma:description="Værdien af det dokument-id, der er tildelt dette element." ma:internalName="_dlc_DocId" ma:readOnly="true">
      <xsd:simpleType>
        <xsd:restriction base="dms:Text"/>
      </xsd:simpleType>
    </xsd:element>
    <xsd:element name="_dlc_DocIdUrl" ma:index="57" nillable="true" ma:displayName="Dokument-id" ma:description="Permanent link til dette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58" nillable="true" ma:displayName="Persist ID" ma:description="Keep ID on add." ma:hidden="true" ma:internalName="_dlc_DocIdPersistId" ma:readOnly="true">
      <xsd:simpleType>
        <xsd:restriction base="dms:Boolean"/>
      </xsd:simpleType>
    </xsd:element>
    <xsd:element name="TaxCatchAll" ma:index="69" nillable="true" ma:displayName="Taxonomy Catch All Column" ma:description="" ma:hidden="true" ma:list="{00a11604-cdb1-438d-8b4c-a208f6918db7}" ma:internalName="TaxCatchAll" ma:showField="CatchAllData" ma:web="303eeafb-7dff-46db-9396-e9c651f530ea">
      <xsd:complexType>
        <xsd:complexContent>
          <xsd:extension base="dms:MultiChoiceLookup">
            <xsd:sequence>
              <xsd:element name="Value" type="dms:Lookup" maxOccurs="unbounded" minOccurs="0" nillable="true"/>
            </xsd:sequence>
          </xsd:extension>
        </xsd:complexContent>
      </xsd:complexType>
    </xsd:element>
    <xsd:element name="TaxCatchAllLabel" ma:index="70" nillable="true" ma:displayName="Taxonomy Catch All Column1" ma:description="" ma:hidden="true" ma:list="{00a11604-cdb1-438d-8b4c-a208f6918db7}" ma:internalName="TaxCatchAllLabel" ma:readOnly="true" ma:showField="CatchAllDataLabel" ma:web="303eeafb-7dff-46db-9396-e9c651f530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713C95-9262-4473-BBB7-C1BFA26371E3}"/>
</file>

<file path=customXml/itemProps2.xml><?xml version="1.0" encoding="utf-8"?>
<ds:datastoreItem xmlns:ds="http://schemas.openxmlformats.org/officeDocument/2006/customXml" ds:itemID="{62C0DC86-747D-4465-B04E-5950E2B07475}"/>
</file>

<file path=customXml/itemProps3.xml><?xml version="1.0" encoding="utf-8"?>
<ds:datastoreItem xmlns:ds="http://schemas.openxmlformats.org/officeDocument/2006/customXml" ds:itemID="{35E140C9-C0DF-4A6B-A71F-4B7090327AFF}"/>
</file>

<file path=customXml/itemProps4.xml><?xml version="1.0" encoding="utf-8"?>
<ds:datastoreItem xmlns:ds="http://schemas.openxmlformats.org/officeDocument/2006/customXml" ds:itemID="{85BE07B8-B124-4B61-B026-B841809C9763}"/>
</file>

<file path=docProps/app.xml><?xml version="1.0" encoding="utf-8"?>
<Properties xmlns="http://schemas.openxmlformats.org/officeDocument/2006/extended-properties" xmlns:vt="http://schemas.openxmlformats.org/officeDocument/2006/docPropsVTypes">
  <Template>blank</Template>
  <TotalTime>0</TotalTime>
  <Words>392</Words>
  <Application>Microsoft Office PowerPoint</Application>
  <PresentationFormat>Brugerdefineret</PresentationFormat>
  <Paragraphs>51</Paragraphs>
  <Slides>20</Slides>
  <Notes>0</Notes>
  <HiddenSlides>0</HiddenSlides>
  <MMClips>0</MMClips>
  <ScaleCrop>false</ScaleCrop>
  <HeadingPairs>
    <vt:vector size="8" baseType="variant">
      <vt:variant>
        <vt:lpstr>Benyttede skrifttyper</vt:lpstr>
      </vt:variant>
      <vt:variant>
        <vt:i4>3</vt:i4>
      </vt:variant>
      <vt:variant>
        <vt:lpstr>Tema</vt:lpstr>
      </vt:variant>
      <vt:variant>
        <vt:i4>4</vt:i4>
      </vt:variant>
      <vt:variant>
        <vt:lpstr>Integrerede OLE-servere</vt:lpstr>
      </vt:variant>
      <vt:variant>
        <vt:i4>1</vt:i4>
      </vt:variant>
      <vt:variant>
        <vt:lpstr>Slidetitler</vt:lpstr>
      </vt:variant>
      <vt:variant>
        <vt:i4>20</vt:i4>
      </vt:variant>
    </vt:vector>
  </HeadingPairs>
  <TitlesOfParts>
    <vt:vector size="28" baseType="lpstr">
      <vt:lpstr>Arial</vt:lpstr>
      <vt:lpstr>Calibri</vt:lpstr>
      <vt:lpstr>Times New Roman</vt:lpstr>
      <vt:lpstr>Landbrug_og_Foedevarer</vt:lpstr>
      <vt:lpstr>LF PPT - Vækst i balance</vt:lpstr>
      <vt:lpstr>LF PPT - Illustrationer i bunden</vt:lpstr>
      <vt:lpstr>LF PPT - SEGES</vt:lpstr>
      <vt:lpstr>Worksheet</vt:lpstr>
      <vt:lpstr>Værdiafprøvning af kartoffelsorter til brug i økologisk produktion</vt:lpstr>
      <vt:lpstr>Dagsorden</vt:lpstr>
      <vt:lpstr>Sortsforsøg 2013</vt:lpstr>
      <vt:lpstr>Startede i 2013</vt:lpstr>
      <vt:lpstr>Kontrolmark 2013</vt:lpstr>
      <vt:lpstr>Fremspiring af 8 partier af samme sort,  7 partier økologisk (Ø) og 1 parti konventionelt (K).</vt:lpstr>
      <vt:lpstr>Sammenhæng mellem fremspiring den 17. juni og bruttoudbytte for tre partier af tre sammenlignelige sorter.</vt:lpstr>
      <vt:lpstr>Bruttoudbytte og udbytte i fraktionen 35-50 mm for otte partier af samme sort. </vt:lpstr>
      <vt:lpstr>Sammenhæng mellem fremspiring den 17. juni og forekomst af rodfiltsvamp ved fremspiring (indeks).</vt:lpstr>
      <vt:lpstr>Angreb af rodfiltsvamp (indeks) ved fremspiring for økologisk og konventionel dyrkede kartofler.</vt:lpstr>
      <vt:lpstr>2013</vt:lpstr>
      <vt:lpstr>Forsøg 2017</vt:lpstr>
      <vt:lpstr>Sortsforsøg 2016</vt:lpstr>
      <vt:lpstr>Udvikling af skimmel i 2016</vt:lpstr>
      <vt:lpstr>Udvikling af skimmel i 2017</vt:lpstr>
      <vt:lpstr>Kvalitetsbedømmelser 2017</vt:lpstr>
      <vt:lpstr>Kvalitetsbedømmelser 2015</vt:lpstr>
      <vt:lpstr>KAF projekt</vt:lpstr>
      <vt:lpstr>Opformering 2017 til brug i 2018</vt:lpstr>
      <vt:lpstr>Sortsforsøg 2018</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Værdiafprøvning af kartoffelsorter til brug i økologisk produktion</dc:title>
  <dc:creator/>
  <cp:lastModifiedBy/>
  <cp:revision>1</cp:revision>
  <dcterms:created xsi:type="dcterms:W3CDTF">2018-01-31T10:00:22Z</dcterms:created>
  <dcterms:modified xsi:type="dcterms:W3CDTF">2018-02-12T12:27:34Z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0x010100C568DB52D9D0A14D9B2FDCC96666E9F2007948130EC3DB064584E219954237AF3900242457EFB8B24247815D688C526CD44D00C26A9DBCB02B5C4DA1F017B836C045C00060750ADE2E6249BABB5C6118FC133DE800B6E1A9893ABA4670B08C14B9C53A30D3007F2FF3FBD121E74397D1152B5A90CD7A</vt:lpwstr>
  </property>
  <property fmtid="{D5CDD505-2E9C-101B-9397-08002B2CF9AE}" pid="3" name="_dlc_DocIdItemGuid">
    <vt:lpwstr>6631d867-a257-46ff-aaa9-1f6e20afa153</vt:lpwstr>
  </property>
  <property fmtid="{D5CDD505-2E9C-101B-9397-08002B2CF9AE}" pid="4" name="Taksonomi">
    <vt:lpwstr/>
  </property>
</Properties>
</file>